
<file path=[Content_Types].xml><?xml version="1.0" encoding="utf-8"?>
<Types xmlns="http://schemas.openxmlformats.org/package/2006/content-types">
  <Default Extension="gif" ContentType="image/gif"/>
  <Default Extension="jfif" ContentType="image/jpeg"/>
  <Default Extension="jpeg" ContentType="image/jpeg"/>
  <Default Extension="jp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3.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media/image13.jpg" ContentType="image/png"/>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notesSlides/notesSlide1.xml" ContentType="application/vnd.openxmlformats-officedocument.presentationml.notesSlide+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8" r:id="rId2"/>
    <p:sldMasterId id="2147483690" r:id="rId3"/>
    <p:sldMasterId id="2147483702" r:id="rId4"/>
  </p:sldMasterIdLst>
  <p:notesMasterIdLst>
    <p:notesMasterId r:id="rId35"/>
  </p:notesMasterIdLst>
  <p:sldIdLst>
    <p:sldId id="256" r:id="rId5"/>
    <p:sldId id="257" r:id="rId6"/>
    <p:sldId id="258" r:id="rId7"/>
    <p:sldId id="260" r:id="rId8"/>
    <p:sldId id="263" r:id="rId9"/>
    <p:sldId id="261" r:id="rId10"/>
    <p:sldId id="262" r:id="rId11"/>
    <p:sldId id="265" r:id="rId12"/>
    <p:sldId id="259" r:id="rId13"/>
    <p:sldId id="266" r:id="rId14"/>
    <p:sldId id="267" r:id="rId15"/>
    <p:sldId id="268" r:id="rId16"/>
    <p:sldId id="269" r:id="rId17"/>
    <p:sldId id="271" r:id="rId18"/>
    <p:sldId id="270" r:id="rId19"/>
    <p:sldId id="272" r:id="rId20"/>
    <p:sldId id="273" r:id="rId21"/>
    <p:sldId id="275" r:id="rId22"/>
    <p:sldId id="279" r:id="rId23"/>
    <p:sldId id="276" r:id="rId24"/>
    <p:sldId id="278" r:id="rId25"/>
    <p:sldId id="277" r:id="rId26"/>
    <p:sldId id="274" r:id="rId27"/>
    <p:sldId id="281" r:id="rId28"/>
    <p:sldId id="280" r:id="rId29"/>
    <p:sldId id="306" r:id="rId30"/>
    <p:sldId id="282" r:id="rId31"/>
    <p:sldId id="283" r:id="rId32"/>
    <p:sldId id="284" r:id="rId33"/>
    <p:sldId id="314" r:id="rId3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211" autoAdjust="0"/>
    <p:restoredTop sz="94660"/>
  </p:normalViewPr>
  <p:slideViewPr>
    <p:cSldViewPr snapToGrid="0">
      <p:cViewPr varScale="1">
        <p:scale>
          <a:sx n="98" d="100"/>
          <a:sy n="98" d="100"/>
        </p:scale>
        <p:origin x="42" y="9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ableStyles" Target="tableStyles.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notesMaster" Target="notesMasters/notesMaster1.xml"/><Relationship Id="rId8" Type="http://schemas.openxmlformats.org/officeDocument/2006/relationships/slide" Target="slides/slide4.xml"/><Relationship Id="rId3" Type="http://schemas.openxmlformats.org/officeDocument/2006/relationships/slideMaster" Target="slideMasters/slideMaster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9433FB6-721C-4A8E-BF85-879ADA6BA745}" type="datetimeFigureOut">
              <a:rPr lang="zh-CN" altLang="en-US" smtClean="0"/>
              <a:t>2023/4/1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0939295-F128-4869-82CE-93E0BDD257DC}" type="slidenum">
              <a:rPr lang="zh-CN" altLang="en-US" smtClean="0"/>
              <a:t>‹#›</a:t>
            </a:fld>
            <a:endParaRPr lang="zh-CN" altLang="en-US"/>
          </a:p>
        </p:txBody>
      </p:sp>
    </p:spTree>
    <p:extLst>
      <p:ext uri="{BB962C8B-B14F-4D97-AF65-F5344CB8AC3E}">
        <p14:creationId xmlns:p14="http://schemas.microsoft.com/office/powerpoint/2010/main" val="3086506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0939295-F128-4869-82CE-93E0BDD257DC}" type="slidenum">
              <a:rPr lang="zh-CN" altLang="en-US" smtClean="0"/>
              <a:t>15</a:t>
            </a:fld>
            <a:endParaRPr lang="zh-CN" altLang="en-US"/>
          </a:p>
        </p:txBody>
      </p:sp>
    </p:spTree>
    <p:extLst>
      <p:ext uri="{BB962C8B-B14F-4D97-AF65-F5344CB8AC3E}">
        <p14:creationId xmlns:p14="http://schemas.microsoft.com/office/powerpoint/2010/main" val="103987260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zh-CN" altLang="en-US"/>
              <a:t>单击此处编辑母版标题样式</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en-US" dirty="0"/>
          </a:p>
        </p:txBody>
      </p:sp>
      <p:sp>
        <p:nvSpPr>
          <p:cNvPr id="4" name="Date Placeholder 3"/>
          <p:cNvSpPr>
            <a:spLocks noGrp="1"/>
          </p:cNvSpPr>
          <p:nvPr>
            <p:ph type="dt" sz="half" idx="10"/>
          </p:nvPr>
        </p:nvSpPr>
        <p:spPr>
          <a:xfrm>
            <a:off x="7983232" y="5037663"/>
            <a:ext cx="897467" cy="279400"/>
          </a:xfrm>
        </p:spPr>
        <p:txBody>
          <a:bodyPr/>
          <a:lstStyle/>
          <a:p>
            <a:fld id="{0E23555C-02E2-4E23-872F-A3835615DFC0}" type="datetimeFigureOut">
              <a:rPr lang="zh-CN" altLang="en-US" smtClean="0"/>
              <a:t>2023/4/1</a:t>
            </a:fld>
            <a:endParaRPr lang="zh-CN" altLang="en-US"/>
          </a:p>
        </p:txBody>
      </p:sp>
      <p:sp>
        <p:nvSpPr>
          <p:cNvPr id="5" name="Footer Placeholder 4"/>
          <p:cNvSpPr>
            <a:spLocks noGrp="1"/>
          </p:cNvSpPr>
          <p:nvPr>
            <p:ph type="ftr" sz="quarter" idx="11"/>
          </p:nvPr>
        </p:nvSpPr>
        <p:spPr>
          <a:xfrm>
            <a:off x="2692397" y="5037663"/>
            <a:ext cx="5214635" cy="279400"/>
          </a:xfrm>
        </p:spPr>
        <p:txBody>
          <a:bodyPr/>
          <a:lstStyle/>
          <a:p>
            <a:endParaRPr lang="zh-CN" altLang="en-US"/>
          </a:p>
        </p:txBody>
      </p:sp>
      <p:sp>
        <p:nvSpPr>
          <p:cNvPr id="6" name="Slide Number Placeholder 5"/>
          <p:cNvSpPr>
            <a:spLocks noGrp="1"/>
          </p:cNvSpPr>
          <p:nvPr>
            <p:ph type="sldNum" sz="quarter" idx="12"/>
          </p:nvPr>
        </p:nvSpPr>
        <p:spPr>
          <a:xfrm>
            <a:off x="8956900" y="5037663"/>
            <a:ext cx="551167" cy="279400"/>
          </a:xfrm>
        </p:spPr>
        <p:txBody>
          <a:bodyPr/>
          <a:lstStyle/>
          <a:p>
            <a:fld id="{F3E68ABE-CE6A-4B80-AFA3-4E9291198882}" type="slidenum">
              <a:rPr lang="zh-CN" altLang="en-US" smtClean="0"/>
              <a:t>‹#›</a:t>
            </a:fld>
            <a:endParaRPr lang="zh-CN" altLang="en-US"/>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016680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带描述的全景图片">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0E23555C-02E2-4E23-872F-A3835615DFC0}" type="datetimeFigureOut">
              <a:rPr lang="zh-CN" altLang="en-US" smtClean="0"/>
              <a:t>2023/4/1</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F3E68ABE-CE6A-4B80-AFA3-4E9291198882}" type="slidenum">
              <a:rPr lang="zh-CN" altLang="en-US" smtClean="0"/>
              <a:t>‹#›</a:t>
            </a:fld>
            <a:endParaRPr lang="zh-CN" altLang="en-US"/>
          </a:p>
        </p:txBody>
      </p:sp>
    </p:spTree>
    <p:extLst>
      <p:ext uri="{BB962C8B-B14F-4D97-AF65-F5344CB8AC3E}">
        <p14:creationId xmlns:p14="http://schemas.microsoft.com/office/powerpoint/2010/main" val="10326947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标题和描述">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0E23555C-02E2-4E23-872F-A3835615DFC0}" type="datetimeFigureOut">
              <a:rPr lang="zh-CN" altLang="en-US" smtClean="0"/>
              <a:t>2023/4/1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F3E68ABE-CE6A-4B80-AFA3-4E9291198882}" type="slidenum">
              <a:rPr lang="zh-CN" altLang="en-US" smtClean="0"/>
              <a:t>‹#›</a:t>
            </a:fld>
            <a:endParaRPr lang="zh-CN" altLang="en-US"/>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721335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带描述的引言">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zh-CN" altLang="en-US"/>
              <a:t>单击此处编辑母版标题样式</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a:t>单击此处编辑母版文本样式</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0E23555C-02E2-4E23-872F-A3835615DFC0}" type="datetimeFigureOut">
              <a:rPr lang="zh-CN" altLang="en-US" smtClean="0"/>
              <a:t>2023/4/1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F3E68ABE-CE6A-4B80-AFA3-4E9291198882}" type="slidenum">
              <a:rPr lang="zh-CN" altLang="en-US" smtClean="0"/>
              <a:t>‹#›</a:t>
            </a:fld>
            <a:endParaRPr lang="zh-CN" altLang="en-US"/>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4199243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0E23555C-02E2-4E23-872F-A3835615DFC0}" type="datetimeFigureOut">
              <a:rPr lang="zh-CN" altLang="en-US" smtClean="0"/>
              <a:t>2023/4/1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F3E68ABE-CE6A-4B80-AFA3-4E9291198882}" type="slidenum">
              <a:rPr lang="zh-CN" altLang="en-US" smtClean="0"/>
              <a:t>‹#›</a:t>
            </a:fld>
            <a:endParaRPr lang="zh-CN" altLang="en-US"/>
          </a:p>
        </p:txBody>
      </p:sp>
    </p:spTree>
    <p:extLst>
      <p:ext uri="{BB962C8B-B14F-4D97-AF65-F5344CB8AC3E}">
        <p14:creationId xmlns:p14="http://schemas.microsoft.com/office/powerpoint/2010/main" val="134621855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引言名片">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zh-CN" altLang="en-US"/>
              <a:t>单击此处编辑母版标题样式</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0E23555C-02E2-4E23-872F-A3835615DFC0}" type="datetimeFigureOut">
              <a:rPr lang="zh-CN" altLang="en-US" smtClean="0"/>
              <a:t>2023/4/1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F3E68ABE-CE6A-4B80-AFA3-4E9291198882}" type="slidenum">
              <a:rPr lang="zh-CN" altLang="en-US" smtClean="0"/>
              <a:t>‹#›</a:t>
            </a:fld>
            <a:endParaRPr lang="zh-CN" altLang="en-US"/>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5197704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真或假">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zh-CN" altLang="en-US"/>
              <a:t>单击此处编辑母版标题样式</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0E23555C-02E2-4E23-872F-A3835615DFC0}" type="datetimeFigureOut">
              <a:rPr lang="zh-CN" altLang="en-US" smtClean="0"/>
              <a:t>2023/4/1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F3E68ABE-CE6A-4B80-AFA3-4E9291198882}" type="slidenum">
              <a:rPr lang="zh-CN" altLang="en-US" smtClean="0"/>
              <a:t>‹#›</a:t>
            </a:fld>
            <a:endParaRPr lang="zh-CN" altLang="en-US"/>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7602953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ncho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0E23555C-02E2-4E23-872F-A3835615DFC0}" type="datetimeFigureOut">
              <a:rPr lang="zh-CN" altLang="en-US" smtClean="0"/>
              <a:t>2023/4/1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F3E68ABE-CE6A-4B80-AFA3-4E9291198882}" type="slidenum">
              <a:rPr lang="zh-CN" altLang="en-US" smtClean="0"/>
              <a:t>‹#›</a:t>
            </a:fld>
            <a:endParaRPr lang="zh-CN" alt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1978496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0E23555C-02E2-4E23-872F-A3835615DFC0}" type="datetimeFigureOut">
              <a:rPr lang="zh-CN" altLang="en-US" smtClean="0"/>
              <a:t>2023/4/1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F3E68ABE-CE6A-4B80-AFA3-4E9291198882}" type="slidenum">
              <a:rPr lang="zh-CN" altLang="en-US" smtClean="0"/>
              <a:t>‹#›</a:t>
            </a:fld>
            <a:endParaRPr lang="zh-CN" altLang="en-US"/>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24670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7200" baseline="0">
                <a:solidFill>
                  <a:schemeClr val="tx1"/>
                </a:solidFill>
              </a:defRPr>
            </a:lvl1pPr>
          </a:lstStyle>
          <a:p>
            <a:r>
              <a:rPr lang="zh-CN" altLang="en-US"/>
              <a:t>单击此处编辑母版标题样式</a:t>
            </a:r>
            <a:endParaRPr lang="en-US" dirty="0"/>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2200" baseline="0">
                <a:solidFill>
                  <a:schemeClr val="tx1">
                    <a:lumMod val="75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0E23555C-02E2-4E23-872F-A3835615DFC0}" type="datetimeFigureOut">
              <a:rPr lang="zh-CN" altLang="en-US" smtClean="0"/>
              <a:t>2023/4/1</a:t>
            </a:fld>
            <a:endParaRPr lang="zh-CN" altLang="en-US"/>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zh-CN" altLang="en-US"/>
          </a:p>
        </p:txBody>
      </p:sp>
      <p:sp>
        <p:nvSpPr>
          <p:cNvPr id="6" name="Slide Number Placeholder 5"/>
          <p:cNvSpPr>
            <a:spLocks noGrp="1"/>
          </p:cNvSpPr>
          <p:nvPr>
            <p:ph type="sldNum" sz="quarter" idx="12"/>
          </p:nvPr>
        </p:nvSpPr>
        <p:spPr/>
        <p:txBody>
          <a:bodyPr/>
          <a:lstStyle>
            <a:lvl1pPr>
              <a:defRPr>
                <a:solidFill>
                  <a:schemeClr val="tx1">
                    <a:lumMod val="65000"/>
                  </a:schemeClr>
                </a:solidFill>
              </a:defRPr>
            </a:lvl1pPr>
          </a:lstStyle>
          <a:p>
            <a:fld id="{F3E68ABE-CE6A-4B80-AFA3-4E9291198882}" type="slidenum">
              <a:rPr lang="zh-CN" altLang="en-US" smtClean="0"/>
              <a:t>‹#›</a:t>
            </a:fld>
            <a:endParaRPr lang="zh-CN" altLang="en-US"/>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72380962"/>
      </p:ext>
    </p:extLst>
  </p:cSld>
  <p:clrMapOvr>
    <a:overrideClrMapping bg1="dk1" tx1="lt1" bg2="dk2" tx2="lt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0E23555C-02E2-4E23-872F-A3835615DFC0}" type="datetimeFigureOut">
              <a:rPr lang="zh-CN" altLang="en-US" smtClean="0"/>
              <a:t>2023/4/1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F3E68ABE-CE6A-4B80-AFA3-4E9291198882}" type="slidenum">
              <a:rPr lang="zh-CN" altLang="en-US" smtClean="0"/>
              <a:t>‹#›</a:t>
            </a:fld>
            <a:endParaRPr lang="zh-CN" altLang="en-US"/>
          </a:p>
        </p:txBody>
      </p:sp>
    </p:spTree>
    <p:extLst>
      <p:ext uri="{BB962C8B-B14F-4D97-AF65-F5344CB8AC3E}">
        <p14:creationId xmlns:p14="http://schemas.microsoft.com/office/powerpoint/2010/main" val="26224153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0E23555C-02E2-4E23-872F-A3835615DFC0}" type="datetimeFigureOut">
              <a:rPr lang="zh-CN" altLang="en-US" smtClean="0"/>
              <a:t>2023/4/1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F3E68ABE-CE6A-4B80-AFA3-4E9291198882}" type="slidenum">
              <a:rPr lang="zh-CN" altLang="en-US" smtClean="0"/>
              <a:t>‹#›</a:t>
            </a:fld>
            <a:endParaRPr lang="zh-CN" altLang="en-US"/>
          </a:p>
        </p:txBody>
      </p:sp>
    </p:spTree>
    <p:extLst>
      <p:ext uri="{BB962C8B-B14F-4D97-AF65-F5344CB8AC3E}">
        <p14:creationId xmlns:p14="http://schemas.microsoft.com/office/powerpoint/2010/main" val="61691580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1261872" y="758952"/>
            <a:ext cx="9418320" cy="4041648"/>
          </a:xfrm>
        </p:spPr>
        <p:txBody>
          <a:bodyPr anchor="b">
            <a:normAutofit/>
          </a:bodyPr>
          <a:lstStyle>
            <a:lvl1pPr>
              <a:lnSpc>
                <a:spcPct val="85000"/>
              </a:lnSpc>
              <a:defRPr sz="7200" b="0"/>
            </a:lvl1pPr>
          </a:lstStyle>
          <a:p>
            <a:r>
              <a:rPr lang="zh-CN" altLang="en-US"/>
              <a:t>单击此处编辑母版标题样式</a:t>
            </a:r>
            <a:endParaRPr lang="en-US" dirty="0"/>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22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0E23555C-02E2-4E23-872F-A3835615DFC0}" type="datetimeFigureOut">
              <a:rPr lang="zh-CN" altLang="en-US" smtClean="0"/>
              <a:t>2023/4/1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F3E68ABE-CE6A-4B80-AFA3-4E9291198882}" type="slidenum">
              <a:rPr lang="zh-CN" altLang="en-US" smtClean="0"/>
              <a:t>‹#›</a:t>
            </a:fld>
            <a:endParaRPr lang="zh-CN" altLang="en-US"/>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6480357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1261872"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6126480"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0E23555C-02E2-4E23-872F-A3835615DFC0}" type="datetimeFigureOut">
              <a:rPr lang="zh-CN" altLang="en-US" smtClean="0"/>
              <a:t>2023/4/1</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F3E68ABE-CE6A-4B80-AFA3-4E9291198882}" type="slidenum">
              <a:rPr lang="zh-CN" altLang="en-US" smtClean="0"/>
              <a:t>‹#›</a:t>
            </a:fld>
            <a:endParaRPr lang="zh-CN" altLang="en-US"/>
          </a:p>
        </p:txBody>
      </p:sp>
    </p:spTree>
    <p:extLst>
      <p:ext uri="{BB962C8B-B14F-4D97-AF65-F5344CB8AC3E}">
        <p14:creationId xmlns:p14="http://schemas.microsoft.com/office/powerpoint/2010/main" val="390481642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1261872" y="1713655"/>
            <a:ext cx="4480560" cy="731520"/>
          </a:xfrm>
        </p:spPr>
        <p:txBody>
          <a:bodyPr anchor="b">
            <a:normAutofit/>
          </a:bodyPr>
          <a:lstStyle>
            <a:lvl1pPr marL="0" indent="0">
              <a:spcBef>
                <a:spcPts val="0"/>
              </a:spcBef>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1261872"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6126480" y="1713655"/>
            <a:ext cx="4480560" cy="731520"/>
          </a:xfrm>
        </p:spPr>
        <p:txBody>
          <a:bodyPr anchor="b">
            <a:normAutofit/>
          </a:bodyPr>
          <a:lstStyle>
            <a:lvl1pPr marL="0" indent="0">
              <a:lnSpc>
                <a:spcPct val="95000"/>
              </a:lnSpc>
              <a:spcBef>
                <a:spcPts val="0"/>
              </a:spcBef>
              <a:buNone/>
              <a:defRPr lang="en-US" sz="2000" b="0" kern="1200" dirty="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2000"/>
              </a:spcBef>
              <a:buFontTx/>
              <a:buNone/>
            </a:pPr>
            <a:r>
              <a:rPr lang="zh-CN" altLang="en-US"/>
              <a:t>单击此处编辑母版文本样式</a:t>
            </a:r>
          </a:p>
        </p:txBody>
      </p:sp>
      <p:sp>
        <p:nvSpPr>
          <p:cNvPr id="6" name="Content Placeholder 5"/>
          <p:cNvSpPr>
            <a:spLocks noGrp="1"/>
          </p:cNvSpPr>
          <p:nvPr>
            <p:ph sz="quarter" idx="4"/>
          </p:nvPr>
        </p:nvSpPr>
        <p:spPr>
          <a:xfrm>
            <a:off x="6126480"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0E23555C-02E2-4E23-872F-A3835615DFC0}" type="datetimeFigureOut">
              <a:rPr lang="zh-CN" altLang="en-US" smtClean="0"/>
              <a:t>2023/4/1</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F3E68ABE-CE6A-4B80-AFA3-4E9291198882}" type="slidenum">
              <a:rPr lang="zh-CN" altLang="en-US" smtClean="0"/>
              <a:t>‹#›</a:t>
            </a:fld>
            <a:endParaRPr lang="zh-CN" altLang="en-US"/>
          </a:p>
        </p:txBody>
      </p:sp>
    </p:spTree>
    <p:extLst>
      <p:ext uri="{BB962C8B-B14F-4D97-AF65-F5344CB8AC3E}">
        <p14:creationId xmlns:p14="http://schemas.microsoft.com/office/powerpoint/2010/main" val="171243004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0E23555C-02E2-4E23-872F-A3835615DFC0}" type="datetimeFigureOut">
              <a:rPr lang="zh-CN" altLang="en-US" smtClean="0"/>
              <a:t>2023/4/1</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F3E68ABE-CE6A-4B80-AFA3-4E9291198882}" type="slidenum">
              <a:rPr lang="zh-CN" altLang="en-US" smtClean="0"/>
              <a:t>‹#›</a:t>
            </a:fld>
            <a:endParaRPr lang="zh-CN" altLang="en-US"/>
          </a:p>
        </p:txBody>
      </p:sp>
    </p:spTree>
    <p:extLst>
      <p:ext uri="{BB962C8B-B14F-4D97-AF65-F5344CB8AC3E}">
        <p14:creationId xmlns:p14="http://schemas.microsoft.com/office/powerpoint/2010/main" val="24473721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E23555C-02E2-4E23-872F-A3835615DFC0}" type="datetimeFigureOut">
              <a:rPr lang="zh-CN" altLang="en-US" smtClean="0"/>
              <a:t>2023/4/1</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F3E68ABE-CE6A-4B80-AFA3-4E9291198882}" type="slidenum">
              <a:rPr lang="zh-CN" altLang="en-US" smtClean="0"/>
              <a:t>‹#›</a:t>
            </a:fld>
            <a:endParaRPr lang="zh-CN" altLang="en-US"/>
          </a:p>
        </p:txBody>
      </p:sp>
    </p:spTree>
    <p:extLst>
      <p:ext uri="{BB962C8B-B14F-4D97-AF65-F5344CB8AC3E}">
        <p14:creationId xmlns:p14="http://schemas.microsoft.com/office/powerpoint/2010/main" val="150198342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200400" cy="1600197"/>
          </a:xfrm>
        </p:spPr>
        <p:txBody>
          <a:bodyPr anchor="b">
            <a:normAutofit/>
          </a:bodyPr>
          <a:lstStyle>
            <a:lvl1pPr>
              <a:defRPr sz="3200" b="0" baseline="0"/>
            </a:lvl1pPr>
          </a:lstStyle>
          <a:p>
            <a:r>
              <a:rPr lang="zh-CN" altLang="en-US"/>
              <a:t>单击此处编辑母版标题样式</a:t>
            </a:r>
            <a:endParaRPr lang="en-US" dirty="0"/>
          </a:p>
        </p:txBody>
      </p:sp>
      <p:sp>
        <p:nvSpPr>
          <p:cNvPr id="3" name="Content Placeholder 2"/>
          <p:cNvSpPr>
            <a:spLocks noGrp="1"/>
          </p:cNvSpPr>
          <p:nvPr>
            <p:ph idx="1"/>
          </p:nvPr>
        </p:nvSpPr>
        <p:spPr>
          <a:xfrm>
            <a:off x="4504267" y="685800"/>
            <a:ext cx="6079066" cy="548640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841248" y="2099734"/>
            <a:ext cx="32004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0E23555C-02E2-4E23-872F-A3835615DFC0}" type="datetimeFigureOut">
              <a:rPr lang="zh-CN" altLang="en-US" smtClean="0"/>
              <a:t>2023/4/1</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F3E68ABE-CE6A-4B80-AFA3-4E9291198882}" type="slidenum">
              <a:rPr lang="zh-CN" altLang="en-US" smtClean="0"/>
              <a:t>‹#›</a:t>
            </a:fld>
            <a:endParaRPr lang="zh-CN" altLang="en-US"/>
          </a:p>
        </p:txBody>
      </p:sp>
    </p:spTree>
    <p:extLst>
      <p:ext uri="{BB962C8B-B14F-4D97-AF65-F5344CB8AC3E}">
        <p14:creationId xmlns:p14="http://schemas.microsoft.com/office/powerpoint/2010/main" val="172626979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8" name="Rectangle 7"/>
          <p:cNvSpPr/>
          <p:nvPr/>
        </p:nvSpPr>
        <p:spPr>
          <a:xfrm>
            <a:off x="0" y="5105400"/>
            <a:ext cx="1129284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14400" y="5257800"/>
            <a:ext cx="9982200" cy="914400"/>
          </a:xfrm>
        </p:spPr>
        <p:txBody>
          <a:bodyPr anchor="b">
            <a:normAutofit/>
          </a:bodyPr>
          <a:lstStyle>
            <a:lvl1pPr>
              <a:defRPr sz="2800" b="0">
                <a:solidFill>
                  <a:schemeClr val="bg1"/>
                </a:solidFill>
              </a:defRPr>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0" y="0"/>
            <a:ext cx="11292840" cy="5128923"/>
          </a:xfrm>
          <a:solidFill>
            <a:schemeClr val="accent1"/>
          </a:solidFill>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914400" y="6108589"/>
            <a:ext cx="998220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0E23555C-02E2-4E23-872F-A3835615DFC0}" type="datetimeFigureOut">
              <a:rPr lang="zh-CN" altLang="en-US" smtClean="0"/>
              <a:t>2023/4/1</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F3E68ABE-CE6A-4B80-AFA3-4E9291198882}" type="slidenum">
              <a:rPr lang="zh-CN" altLang="en-US" smtClean="0"/>
              <a:t>‹#›</a:t>
            </a:fld>
            <a:endParaRPr lang="zh-CN" altLang="en-US"/>
          </a:p>
        </p:txBody>
      </p:sp>
    </p:spTree>
    <p:extLst>
      <p:ext uri="{BB962C8B-B14F-4D97-AF65-F5344CB8AC3E}">
        <p14:creationId xmlns:p14="http://schemas.microsoft.com/office/powerpoint/2010/main" val="226063676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0E23555C-02E2-4E23-872F-A3835615DFC0}" type="datetimeFigureOut">
              <a:rPr lang="zh-CN" altLang="en-US" smtClean="0"/>
              <a:t>2023/4/1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F3E68ABE-CE6A-4B80-AFA3-4E9291198882}" type="slidenum">
              <a:rPr lang="zh-CN" altLang="en-US" smtClean="0"/>
              <a:t>‹#›</a:t>
            </a:fld>
            <a:endParaRPr lang="zh-CN" altLang="en-US"/>
          </a:p>
        </p:txBody>
      </p:sp>
    </p:spTree>
    <p:extLst>
      <p:ext uri="{BB962C8B-B14F-4D97-AF65-F5344CB8AC3E}">
        <p14:creationId xmlns:p14="http://schemas.microsoft.com/office/powerpoint/2010/main" val="60803479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8700" y="381000"/>
            <a:ext cx="2476500" cy="5897562"/>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762000" y="381000"/>
            <a:ext cx="7734300" cy="58975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0E23555C-02E2-4E23-872F-A3835615DFC0}" type="datetimeFigureOut">
              <a:rPr lang="zh-CN" altLang="en-US" smtClean="0"/>
              <a:t>2023/4/1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F3E68ABE-CE6A-4B80-AFA3-4E9291198882}" type="slidenum">
              <a:rPr lang="zh-CN" altLang="en-US" smtClean="0"/>
              <a:t>‹#›</a:t>
            </a:fld>
            <a:endParaRPr lang="zh-CN" altLang="en-US"/>
          </a:p>
        </p:txBody>
      </p:sp>
    </p:spTree>
    <p:extLst>
      <p:ext uri="{BB962C8B-B14F-4D97-AF65-F5344CB8AC3E}">
        <p14:creationId xmlns:p14="http://schemas.microsoft.com/office/powerpoint/2010/main" val="317961544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7B964B-272B-4E6B-B80A-469C53C58F76}"/>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E13D335-F373-4C6A-A2DC-7B7868610DB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73230A8-E39E-4A21-A767-903C44D5F1A8}"/>
              </a:ext>
            </a:extLst>
          </p:cNvPr>
          <p:cNvSpPr>
            <a:spLocks noGrp="1"/>
          </p:cNvSpPr>
          <p:nvPr>
            <p:ph type="dt" sz="half" idx="10"/>
          </p:nvPr>
        </p:nvSpPr>
        <p:spPr/>
        <p:txBody>
          <a:bodyPr/>
          <a:lstStyle/>
          <a:p>
            <a:fld id="{0E23555C-02E2-4E23-872F-A3835615DFC0}" type="datetimeFigureOut">
              <a:rPr lang="zh-CN" altLang="en-US" smtClean="0"/>
              <a:t>2023/4/1</a:t>
            </a:fld>
            <a:endParaRPr lang="zh-CN" altLang="en-US"/>
          </a:p>
        </p:txBody>
      </p:sp>
      <p:sp>
        <p:nvSpPr>
          <p:cNvPr id="5" name="页脚占位符 4">
            <a:extLst>
              <a:ext uri="{FF2B5EF4-FFF2-40B4-BE49-F238E27FC236}">
                <a16:creationId xmlns:a16="http://schemas.microsoft.com/office/drawing/2014/main" id="{F852A80A-20F4-4BE5-9D08-DE93654104F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97D7488-29EF-490E-BFCA-ECFC9AB080B6}"/>
              </a:ext>
            </a:extLst>
          </p:cNvPr>
          <p:cNvSpPr>
            <a:spLocks noGrp="1"/>
          </p:cNvSpPr>
          <p:nvPr>
            <p:ph type="sldNum" sz="quarter" idx="12"/>
          </p:nvPr>
        </p:nvSpPr>
        <p:spPr/>
        <p:txBody>
          <a:bodyPr/>
          <a:lstStyle/>
          <a:p>
            <a:fld id="{F3E68ABE-CE6A-4B80-AFA3-4E9291198882}" type="slidenum">
              <a:rPr lang="zh-CN" altLang="en-US" smtClean="0"/>
              <a:t>‹#›</a:t>
            </a:fld>
            <a:endParaRPr lang="zh-CN" altLang="en-US"/>
          </a:p>
        </p:txBody>
      </p:sp>
    </p:spTree>
    <p:extLst>
      <p:ext uri="{BB962C8B-B14F-4D97-AF65-F5344CB8AC3E}">
        <p14:creationId xmlns:p14="http://schemas.microsoft.com/office/powerpoint/2010/main" val="39780643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0E23555C-02E2-4E23-872F-A3835615DFC0}" type="datetimeFigureOut">
              <a:rPr lang="zh-CN" altLang="en-US" smtClean="0"/>
              <a:t>2023/4/1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F3E68ABE-CE6A-4B80-AFA3-4E9291198882}" type="slidenum">
              <a:rPr lang="zh-CN" altLang="en-US" smtClean="0"/>
              <a:t>‹#›</a:t>
            </a:fld>
            <a:endParaRPr lang="zh-CN" altLang="en-US"/>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7246593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9FACB9-1FBF-4AC4-8903-82AA062B1CD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3A78218-DCF5-47AC-83AD-EE5814EBE8A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0CF507D-C256-4629-9274-6939967FEFDF}"/>
              </a:ext>
            </a:extLst>
          </p:cNvPr>
          <p:cNvSpPr>
            <a:spLocks noGrp="1"/>
          </p:cNvSpPr>
          <p:nvPr>
            <p:ph type="dt" sz="half" idx="10"/>
          </p:nvPr>
        </p:nvSpPr>
        <p:spPr/>
        <p:txBody>
          <a:bodyPr/>
          <a:lstStyle/>
          <a:p>
            <a:fld id="{0E23555C-02E2-4E23-872F-A3835615DFC0}" type="datetimeFigureOut">
              <a:rPr lang="zh-CN" altLang="en-US" smtClean="0"/>
              <a:t>2023/4/1</a:t>
            </a:fld>
            <a:endParaRPr lang="zh-CN" altLang="en-US"/>
          </a:p>
        </p:txBody>
      </p:sp>
      <p:sp>
        <p:nvSpPr>
          <p:cNvPr id="5" name="页脚占位符 4">
            <a:extLst>
              <a:ext uri="{FF2B5EF4-FFF2-40B4-BE49-F238E27FC236}">
                <a16:creationId xmlns:a16="http://schemas.microsoft.com/office/drawing/2014/main" id="{9C0C5593-3C66-46EC-88DE-D70EF90F14B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63E540C-F3E1-4704-8C45-D031B5E8CD52}"/>
              </a:ext>
            </a:extLst>
          </p:cNvPr>
          <p:cNvSpPr>
            <a:spLocks noGrp="1"/>
          </p:cNvSpPr>
          <p:nvPr>
            <p:ph type="sldNum" sz="quarter" idx="12"/>
          </p:nvPr>
        </p:nvSpPr>
        <p:spPr/>
        <p:txBody>
          <a:bodyPr/>
          <a:lstStyle/>
          <a:p>
            <a:fld id="{F3E68ABE-CE6A-4B80-AFA3-4E9291198882}" type="slidenum">
              <a:rPr lang="zh-CN" altLang="en-US" smtClean="0"/>
              <a:t>‹#›</a:t>
            </a:fld>
            <a:endParaRPr lang="zh-CN" altLang="en-US"/>
          </a:p>
        </p:txBody>
      </p:sp>
    </p:spTree>
    <p:extLst>
      <p:ext uri="{BB962C8B-B14F-4D97-AF65-F5344CB8AC3E}">
        <p14:creationId xmlns:p14="http://schemas.microsoft.com/office/powerpoint/2010/main" val="196451404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AECAA5-BC4B-4F7C-879F-49EE4802BFEF}"/>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02A8A5D-6142-4792-B5E7-758BCEEC221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7A16CA7-F301-4745-ABAC-335CC600F248}"/>
              </a:ext>
            </a:extLst>
          </p:cNvPr>
          <p:cNvSpPr>
            <a:spLocks noGrp="1"/>
          </p:cNvSpPr>
          <p:nvPr>
            <p:ph type="dt" sz="half" idx="10"/>
          </p:nvPr>
        </p:nvSpPr>
        <p:spPr/>
        <p:txBody>
          <a:bodyPr/>
          <a:lstStyle/>
          <a:p>
            <a:fld id="{0E23555C-02E2-4E23-872F-A3835615DFC0}" type="datetimeFigureOut">
              <a:rPr lang="zh-CN" altLang="en-US" smtClean="0"/>
              <a:t>2023/4/1</a:t>
            </a:fld>
            <a:endParaRPr lang="zh-CN" altLang="en-US"/>
          </a:p>
        </p:txBody>
      </p:sp>
      <p:sp>
        <p:nvSpPr>
          <p:cNvPr id="5" name="页脚占位符 4">
            <a:extLst>
              <a:ext uri="{FF2B5EF4-FFF2-40B4-BE49-F238E27FC236}">
                <a16:creationId xmlns:a16="http://schemas.microsoft.com/office/drawing/2014/main" id="{8C8D5DA9-3FF1-4633-91AF-701EBA8CED7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7C16408-3973-457C-A434-EA1D86FB7D1A}"/>
              </a:ext>
            </a:extLst>
          </p:cNvPr>
          <p:cNvSpPr>
            <a:spLocks noGrp="1"/>
          </p:cNvSpPr>
          <p:nvPr>
            <p:ph type="sldNum" sz="quarter" idx="12"/>
          </p:nvPr>
        </p:nvSpPr>
        <p:spPr/>
        <p:txBody>
          <a:bodyPr/>
          <a:lstStyle/>
          <a:p>
            <a:fld id="{F3E68ABE-CE6A-4B80-AFA3-4E9291198882}" type="slidenum">
              <a:rPr lang="zh-CN" altLang="en-US" smtClean="0"/>
              <a:t>‹#›</a:t>
            </a:fld>
            <a:endParaRPr lang="zh-CN" altLang="en-US"/>
          </a:p>
        </p:txBody>
      </p:sp>
    </p:spTree>
    <p:extLst>
      <p:ext uri="{BB962C8B-B14F-4D97-AF65-F5344CB8AC3E}">
        <p14:creationId xmlns:p14="http://schemas.microsoft.com/office/powerpoint/2010/main" val="396919756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56649A-FA67-4009-950A-6D1E18DCD93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64B3531-4B68-487D-AF31-A2341E56BE29}"/>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2D9644-CDE1-4D9C-92A0-7376E328E03F}"/>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8379B33-8885-4771-9DBA-BF3642102B22}"/>
              </a:ext>
            </a:extLst>
          </p:cNvPr>
          <p:cNvSpPr>
            <a:spLocks noGrp="1"/>
          </p:cNvSpPr>
          <p:nvPr>
            <p:ph type="dt" sz="half" idx="10"/>
          </p:nvPr>
        </p:nvSpPr>
        <p:spPr/>
        <p:txBody>
          <a:bodyPr/>
          <a:lstStyle/>
          <a:p>
            <a:fld id="{0E23555C-02E2-4E23-872F-A3835615DFC0}" type="datetimeFigureOut">
              <a:rPr lang="zh-CN" altLang="en-US" smtClean="0"/>
              <a:t>2023/4/1</a:t>
            </a:fld>
            <a:endParaRPr lang="zh-CN" altLang="en-US"/>
          </a:p>
        </p:txBody>
      </p:sp>
      <p:sp>
        <p:nvSpPr>
          <p:cNvPr id="6" name="页脚占位符 5">
            <a:extLst>
              <a:ext uri="{FF2B5EF4-FFF2-40B4-BE49-F238E27FC236}">
                <a16:creationId xmlns:a16="http://schemas.microsoft.com/office/drawing/2014/main" id="{611D1635-AA44-43A1-8108-7250E448D84C}"/>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9F763216-F1EF-4E41-BC18-EBEECB9C25BA}"/>
              </a:ext>
            </a:extLst>
          </p:cNvPr>
          <p:cNvSpPr>
            <a:spLocks noGrp="1"/>
          </p:cNvSpPr>
          <p:nvPr>
            <p:ph type="sldNum" sz="quarter" idx="12"/>
          </p:nvPr>
        </p:nvSpPr>
        <p:spPr/>
        <p:txBody>
          <a:bodyPr/>
          <a:lstStyle/>
          <a:p>
            <a:fld id="{F3E68ABE-CE6A-4B80-AFA3-4E9291198882}" type="slidenum">
              <a:rPr lang="zh-CN" altLang="en-US" smtClean="0"/>
              <a:t>‹#›</a:t>
            </a:fld>
            <a:endParaRPr lang="zh-CN" altLang="en-US"/>
          </a:p>
        </p:txBody>
      </p:sp>
    </p:spTree>
    <p:extLst>
      <p:ext uri="{BB962C8B-B14F-4D97-AF65-F5344CB8AC3E}">
        <p14:creationId xmlns:p14="http://schemas.microsoft.com/office/powerpoint/2010/main" val="128284156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DD9371-806F-42CE-9A89-2D08BF7B06CA}"/>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FB4C233-CC71-45B9-AEEB-A803228C652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DE6FFA-AF1B-4934-8915-15300185AF4C}"/>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808A5A0-5F63-484C-A2D7-5379404F322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8AEEAC8-3352-4130-A8D2-A72EECA9EBAC}"/>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30870C-C372-4B26-93CC-6C6E49F1E024}"/>
              </a:ext>
            </a:extLst>
          </p:cNvPr>
          <p:cNvSpPr>
            <a:spLocks noGrp="1"/>
          </p:cNvSpPr>
          <p:nvPr>
            <p:ph type="dt" sz="half" idx="10"/>
          </p:nvPr>
        </p:nvSpPr>
        <p:spPr/>
        <p:txBody>
          <a:bodyPr/>
          <a:lstStyle/>
          <a:p>
            <a:fld id="{0E23555C-02E2-4E23-872F-A3835615DFC0}" type="datetimeFigureOut">
              <a:rPr lang="zh-CN" altLang="en-US" smtClean="0"/>
              <a:t>2023/4/1</a:t>
            </a:fld>
            <a:endParaRPr lang="zh-CN" altLang="en-US"/>
          </a:p>
        </p:txBody>
      </p:sp>
      <p:sp>
        <p:nvSpPr>
          <p:cNvPr id="8" name="页脚占位符 7">
            <a:extLst>
              <a:ext uri="{FF2B5EF4-FFF2-40B4-BE49-F238E27FC236}">
                <a16:creationId xmlns:a16="http://schemas.microsoft.com/office/drawing/2014/main" id="{CBCF3806-825B-4FE6-A746-65AE03A5FB46}"/>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CA8AC9BB-241E-404C-A56B-C75E3CCC9E50}"/>
              </a:ext>
            </a:extLst>
          </p:cNvPr>
          <p:cNvSpPr>
            <a:spLocks noGrp="1"/>
          </p:cNvSpPr>
          <p:nvPr>
            <p:ph type="sldNum" sz="quarter" idx="12"/>
          </p:nvPr>
        </p:nvSpPr>
        <p:spPr/>
        <p:txBody>
          <a:bodyPr/>
          <a:lstStyle/>
          <a:p>
            <a:fld id="{F3E68ABE-CE6A-4B80-AFA3-4E9291198882}" type="slidenum">
              <a:rPr lang="zh-CN" altLang="en-US" smtClean="0"/>
              <a:t>‹#›</a:t>
            </a:fld>
            <a:endParaRPr lang="zh-CN" altLang="en-US"/>
          </a:p>
        </p:txBody>
      </p:sp>
    </p:spTree>
    <p:extLst>
      <p:ext uri="{BB962C8B-B14F-4D97-AF65-F5344CB8AC3E}">
        <p14:creationId xmlns:p14="http://schemas.microsoft.com/office/powerpoint/2010/main" val="315032167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6F7B72-D4C0-4A62-B265-487105679EA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D9256D8-6A19-42D0-8842-C96C93200CF7}"/>
              </a:ext>
            </a:extLst>
          </p:cNvPr>
          <p:cNvSpPr>
            <a:spLocks noGrp="1"/>
          </p:cNvSpPr>
          <p:nvPr>
            <p:ph type="dt" sz="half" idx="10"/>
          </p:nvPr>
        </p:nvSpPr>
        <p:spPr/>
        <p:txBody>
          <a:bodyPr/>
          <a:lstStyle/>
          <a:p>
            <a:fld id="{0E23555C-02E2-4E23-872F-A3835615DFC0}" type="datetimeFigureOut">
              <a:rPr lang="zh-CN" altLang="en-US" smtClean="0"/>
              <a:t>2023/4/1</a:t>
            </a:fld>
            <a:endParaRPr lang="zh-CN" altLang="en-US"/>
          </a:p>
        </p:txBody>
      </p:sp>
      <p:sp>
        <p:nvSpPr>
          <p:cNvPr id="4" name="页脚占位符 3">
            <a:extLst>
              <a:ext uri="{FF2B5EF4-FFF2-40B4-BE49-F238E27FC236}">
                <a16:creationId xmlns:a16="http://schemas.microsoft.com/office/drawing/2014/main" id="{C18DD1BA-F96F-4CFC-9BB3-37BFA627F994}"/>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A1380EA1-6238-4F3F-9A4A-69C54429DC00}"/>
              </a:ext>
            </a:extLst>
          </p:cNvPr>
          <p:cNvSpPr>
            <a:spLocks noGrp="1"/>
          </p:cNvSpPr>
          <p:nvPr>
            <p:ph type="sldNum" sz="quarter" idx="12"/>
          </p:nvPr>
        </p:nvSpPr>
        <p:spPr/>
        <p:txBody>
          <a:bodyPr/>
          <a:lstStyle/>
          <a:p>
            <a:fld id="{F3E68ABE-CE6A-4B80-AFA3-4E9291198882}" type="slidenum">
              <a:rPr lang="zh-CN" altLang="en-US" smtClean="0"/>
              <a:t>‹#›</a:t>
            </a:fld>
            <a:endParaRPr lang="zh-CN" altLang="en-US"/>
          </a:p>
        </p:txBody>
      </p:sp>
    </p:spTree>
    <p:extLst>
      <p:ext uri="{BB962C8B-B14F-4D97-AF65-F5344CB8AC3E}">
        <p14:creationId xmlns:p14="http://schemas.microsoft.com/office/powerpoint/2010/main" val="351139328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21592F5-5FDA-442E-848C-9C78264FE2E0}"/>
              </a:ext>
            </a:extLst>
          </p:cNvPr>
          <p:cNvSpPr>
            <a:spLocks noGrp="1"/>
          </p:cNvSpPr>
          <p:nvPr>
            <p:ph type="dt" sz="half" idx="10"/>
          </p:nvPr>
        </p:nvSpPr>
        <p:spPr/>
        <p:txBody>
          <a:bodyPr/>
          <a:lstStyle/>
          <a:p>
            <a:fld id="{0E23555C-02E2-4E23-872F-A3835615DFC0}" type="datetimeFigureOut">
              <a:rPr lang="zh-CN" altLang="en-US" smtClean="0"/>
              <a:t>2023/4/1</a:t>
            </a:fld>
            <a:endParaRPr lang="zh-CN" altLang="en-US"/>
          </a:p>
        </p:txBody>
      </p:sp>
      <p:sp>
        <p:nvSpPr>
          <p:cNvPr id="3" name="页脚占位符 2">
            <a:extLst>
              <a:ext uri="{FF2B5EF4-FFF2-40B4-BE49-F238E27FC236}">
                <a16:creationId xmlns:a16="http://schemas.microsoft.com/office/drawing/2014/main" id="{07B1B9BD-81C8-4B81-A730-3943F266FD22}"/>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6335946C-5745-4B49-9EF0-E21667C014C0}"/>
              </a:ext>
            </a:extLst>
          </p:cNvPr>
          <p:cNvSpPr>
            <a:spLocks noGrp="1"/>
          </p:cNvSpPr>
          <p:nvPr>
            <p:ph type="sldNum" sz="quarter" idx="12"/>
          </p:nvPr>
        </p:nvSpPr>
        <p:spPr/>
        <p:txBody>
          <a:bodyPr/>
          <a:lstStyle/>
          <a:p>
            <a:fld id="{F3E68ABE-CE6A-4B80-AFA3-4E9291198882}" type="slidenum">
              <a:rPr lang="zh-CN" altLang="en-US" smtClean="0"/>
              <a:t>‹#›</a:t>
            </a:fld>
            <a:endParaRPr lang="zh-CN" altLang="en-US"/>
          </a:p>
        </p:txBody>
      </p:sp>
    </p:spTree>
    <p:extLst>
      <p:ext uri="{BB962C8B-B14F-4D97-AF65-F5344CB8AC3E}">
        <p14:creationId xmlns:p14="http://schemas.microsoft.com/office/powerpoint/2010/main" val="64697645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0F2DF3-04C5-4845-8812-A7F13F8991DA}"/>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95312EA-57F8-4654-B0B2-5A065A3E373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EE5478-5713-4ECC-AAC9-C499FF25998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94F623E-0BBE-4FA3-A2F6-D8F09FBC8D59}"/>
              </a:ext>
            </a:extLst>
          </p:cNvPr>
          <p:cNvSpPr>
            <a:spLocks noGrp="1"/>
          </p:cNvSpPr>
          <p:nvPr>
            <p:ph type="dt" sz="half" idx="10"/>
          </p:nvPr>
        </p:nvSpPr>
        <p:spPr/>
        <p:txBody>
          <a:bodyPr/>
          <a:lstStyle/>
          <a:p>
            <a:fld id="{0E23555C-02E2-4E23-872F-A3835615DFC0}" type="datetimeFigureOut">
              <a:rPr lang="zh-CN" altLang="en-US" smtClean="0"/>
              <a:t>2023/4/1</a:t>
            </a:fld>
            <a:endParaRPr lang="zh-CN" altLang="en-US"/>
          </a:p>
        </p:txBody>
      </p:sp>
      <p:sp>
        <p:nvSpPr>
          <p:cNvPr id="6" name="页脚占位符 5">
            <a:extLst>
              <a:ext uri="{FF2B5EF4-FFF2-40B4-BE49-F238E27FC236}">
                <a16:creationId xmlns:a16="http://schemas.microsoft.com/office/drawing/2014/main" id="{4DBF825A-6021-42FB-B014-21C9D5BD8F39}"/>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C38873FF-B7AE-410E-B6BB-0C086AF29576}"/>
              </a:ext>
            </a:extLst>
          </p:cNvPr>
          <p:cNvSpPr>
            <a:spLocks noGrp="1"/>
          </p:cNvSpPr>
          <p:nvPr>
            <p:ph type="sldNum" sz="quarter" idx="12"/>
          </p:nvPr>
        </p:nvSpPr>
        <p:spPr/>
        <p:txBody>
          <a:bodyPr/>
          <a:lstStyle/>
          <a:p>
            <a:fld id="{F3E68ABE-CE6A-4B80-AFA3-4E9291198882}" type="slidenum">
              <a:rPr lang="zh-CN" altLang="en-US" smtClean="0"/>
              <a:t>‹#›</a:t>
            </a:fld>
            <a:endParaRPr lang="zh-CN" altLang="en-US"/>
          </a:p>
        </p:txBody>
      </p:sp>
    </p:spTree>
    <p:extLst>
      <p:ext uri="{BB962C8B-B14F-4D97-AF65-F5344CB8AC3E}">
        <p14:creationId xmlns:p14="http://schemas.microsoft.com/office/powerpoint/2010/main" val="202062853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096EAB-E2F6-4BFD-9BDD-CD251C71E339}"/>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48993F7-21A3-4F92-B016-BCEEAAF4141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605AF3A-A81B-4AC6-979C-67969FF574F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EAF10E6-B929-4697-A622-545160048393}"/>
              </a:ext>
            </a:extLst>
          </p:cNvPr>
          <p:cNvSpPr>
            <a:spLocks noGrp="1"/>
          </p:cNvSpPr>
          <p:nvPr>
            <p:ph type="dt" sz="half" idx="10"/>
          </p:nvPr>
        </p:nvSpPr>
        <p:spPr/>
        <p:txBody>
          <a:bodyPr/>
          <a:lstStyle/>
          <a:p>
            <a:fld id="{0E23555C-02E2-4E23-872F-A3835615DFC0}" type="datetimeFigureOut">
              <a:rPr lang="zh-CN" altLang="en-US" smtClean="0"/>
              <a:t>2023/4/1</a:t>
            </a:fld>
            <a:endParaRPr lang="zh-CN" altLang="en-US"/>
          </a:p>
        </p:txBody>
      </p:sp>
      <p:sp>
        <p:nvSpPr>
          <p:cNvPr id="6" name="页脚占位符 5">
            <a:extLst>
              <a:ext uri="{FF2B5EF4-FFF2-40B4-BE49-F238E27FC236}">
                <a16:creationId xmlns:a16="http://schemas.microsoft.com/office/drawing/2014/main" id="{EBA77184-7951-4C0E-8B51-1C15CFCDC509}"/>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64A68817-5D98-4459-B72D-3495CF22C9DF}"/>
              </a:ext>
            </a:extLst>
          </p:cNvPr>
          <p:cNvSpPr>
            <a:spLocks noGrp="1"/>
          </p:cNvSpPr>
          <p:nvPr>
            <p:ph type="sldNum" sz="quarter" idx="12"/>
          </p:nvPr>
        </p:nvSpPr>
        <p:spPr/>
        <p:txBody>
          <a:bodyPr/>
          <a:lstStyle/>
          <a:p>
            <a:fld id="{F3E68ABE-CE6A-4B80-AFA3-4E9291198882}" type="slidenum">
              <a:rPr lang="zh-CN" altLang="en-US" smtClean="0"/>
              <a:t>‹#›</a:t>
            </a:fld>
            <a:endParaRPr lang="zh-CN" altLang="en-US"/>
          </a:p>
        </p:txBody>
      </p:sp>
    </p:spTree>
    <p:extLst>
      <p:ext uri="{BB962C8B-B14F-4D97-AF65-F5344CB8AC3E}">
        <p14:creationId xmlns:p14="http://schemas.microsoft.com/office/powerpoint/2010/main" val="104368579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B92EC0-D0A1-4E84-866A-808A45040E3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397CA13-C88F-477F-B703-2348BAF0C78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A51E9F0-CAA3-4B1D-8CB6-CF3272B716F2}"/>
              </a:ext>
            </a:extLst>
          </p:cNvPr>
          <p:cNvSpPr>
            <a:spLocks noGrp="1"/>
          </p:cNvSpPr>
          <p:nvPr>
            <p:ph type="dt" sz="half" idx="10"/>
          </p:nvPr>
        </p:nvSpPr>
        <p:spPr/>
        <p:txBody>
          <a:bodyPr/>
          <a:lstStyle/>
          <a:p>
            <a:fld id="{0E23555C-02E2-4E23-872F-A3835615DFC0}" type="datetimeFigureOut">
              <a:rPr lang="zh-CN" altLang="en-US" smtClean="0"/>
              <a:t>2023/4/1</a:t>
            </a:fld>
            <a:endParaRPr lang="zh-CN" altLang="en-US"/>
          </a:p>
        </p:txBody>
      </p:sp>
      <p:sp>
        <p:nvSpPr>
          <p:cNvPr id="5" name="页脚占位符 4">
            <a:extLst>
              <a:ext uri="{FF2B5EF4-FFF2-40B4-BE49-F238E27FC236}">
                <a16:creationId xmlns:a16="http://schemas.microsoft.com/office/drawing/2014/main" id="{F0EAA577-6767-4D41-8974-B929306DB66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8ED1069-90A1-4E72-B31C-BF019EEA2A75}"/>
              </a:ext>
            </a:extLst>
          </p:cNvPr>
          <p:cNvSpPr>
            <a:spLocks noGrp="1"/>
          </p:cNvSpPr>
          <p:nvPr>
            <p:ph type="sldNum" sz="quarter" idx="12"/>
          </p:nvPr>
        </p:nvSpPr>
        <p:spPr/>
        <p:txBody>
          <a:bodyPr/>
          <a:lstStyle/>
          <a:p>
            <a:fld id="{F3E68ABE-CE6A-4B80-AFA3-4E9291198882}" type="slidenum">
              <a:rPr lang="zh-CN" altLang="en-US" smtClean="0"/>
              <a:t>‹#›</a:t>
            </a:fld>
            <a:endParaRPr lang="zh-CN" altLang="en-US"/>
          </a:p>
        </p:txBody>
      </p:sp>
    </p:spTree>
    <p:extLst>
      <p:ext uri="{BB962C8B-B14F-4D97-AF65-F5344CB8AC3E}">
        <p14:creationId xmlns:p14="http://schemas.microsoft.com/office/powerpoint/2010/main" val="335554547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0C5CA0D-3AA9-4226-A779-2349689B23AE}"/>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0A3E6DD-AE8F-491C-BD32-0D3CDC0E1169}"/>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6577FD-3ECD-4237-ADD5-64FD58175199}"/>
              </a:ext>
            </a:extLst>
          </p:cNvPr>
          <p:cNvSpPr>
            <a:spLocks noGrp="1"/>
          </p:cNvSpPr>
          <p:nvPr>
            <p:ph type="dt" sz="half" idx="10"/>
          </p:nvPr>
        </p:nvSpPr>
        <p:spPr/>
        <p:txBody>
          <a:bodyPr/>
          <a:lstStyle/>
          <a:p>
            <a:fld id="{0E23555C-02E2-4E23-872F-A3835615DFC0}" type="datetimeFigureOut">
              <a:rPr lang="zh-CN" altLang="en-US" smtClean="0"/>
              <a:t>2023/4/1</a:t>
            </a:fld>
            <a:endParaRPr lang="zh-CN" altLang="en-US"/>
          </a:p>
        </p:txBody>
      </p:sp>
      <p:sp>
        <p:nvSpPr>
          <p:cNvPr id="5" name="页脚占位符 4">
            <a:extLst>
              <a:ext uri="{FF2B5EF4-FFF2-40B4-BE49-F238E27FC236}">
                <a16:creationId xmlns:a16="http://schemas.microsoft.com/office/drawing/2014/main" id="{BBA1844C-CDEC-4E22-B369-2BA2526D3DE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09CDFAD-04EF-486D-81E3-F0C24BCD6AEE}"/>
              </a:ext>
            </a:extLst>
          </p:cNvPr>
          <p:cNvSpPr>
            <a:spLocks noGrp="1"/>
          </p:cNvSpPr>
          <p:nvPr>
            <p:ph type="sldNum" sz="quarter" idx="12"/>
          </p:nvPr>
        </p:nvSpPr>
        <p:spPr/>
        <p:txBody>
          <a:bodyPr/>
          <a:lstStyle/>
          <a:p>
            <a:fld id="{F3E68ABE-CE6A-4B80-AFA3-4E9291198882}" type="slidenum">
              <a:rPr lang="zh-CN" altLang="en-US" smtClean="0"/>
              <a:t>‹#›</a:t>
            </a:fld>
            <a:endParaRPr lang="zh-CN" altLang="en-US"/>
          </a:p>
        </p:txBody>
      </p:sp>
    </p:spTree>
    <p:extLst>
      <p:ext uri="{BB962C8B-B14F-4D97-AF65-F5344CB8AC3E}">
        <p14:creationId xmlns:p14="http://schemas.microsoft.com/office/powerpoint/2010/main" val="19074739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0E23555C-02E2-4E23-872F-A3835615DFC0}" type="datetimeFigureOut">
              <a:rPr lang="zh-CN" altLang="en-US" smtClean="0"/>
              <a:t>2023/4/1</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F3E68ABE-CE6A-4B80-AFA3-4E9291198882}" type="slidenum">
              <a:rPr lang="zh-CN" altLang="en-US" smtClean="0"/>
              <a:t>‹#›</a:t>
            </a:fld>
            <a:endParaRPr lang="zh-CN" altLang="en-US"/>
          </a:p>
        </p:txBody>
      </p:sp>
    </p:spTree>
    <p:extLst>
      <p:ext uri="{BB962C8B-B14F-4D97-AF65-F5344CB8AC3E}">
        <p14:creationId xmlns:p14="http://schemas.microsoft.com/office/powerpoint/2010/main" val="380528391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E7C7FB-DB77-4622-B397-0CD41AB260D1}"/>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2AAF40F-5964-4EB8-BAF5-9C30047A22B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6CAA241-7EEE-4C8D-9D17-D95CA69B6EAD}"/>
              </a:ext>
            </a:extLst>
          </p:cNvPr>
          <p:cNvSpPr>
            <a:spLocks noGrp="1"/>
          </p:cNvSpPr>
          <p:nvPr>
            <p:ph type="dt" sz="half" idx="10"/>
          </p:nvPr>
        </p:nvSpPr>
        <p:spPr/>
        <p:txBody>
          <a:bodyPr/>
          <a:lstStyle/>
          <a:p>
            <a:fld id="{2EB6A3D5-B820-45BA-9AF0-1DD76CDD1AA2}" type="datetimeFigureOut">
              <a:rPr lang="zh-CN" altLang="en-US" smtClean="0"/>
              <a:t>2023/4/1</a:t>
            </a:fld>
            <a:endParaRPr lang="zh-CN" altLang="en-US"/>
          </a:p>
        </p:txBody>
      </p:sp>
      <p:sp>
        <p:nvSpPr>
          <p:cNvPr id="5" name="页脚占位符 4">
            <a:extLst>
              <a:ext uri="{FF2B5EF4-FFF2-40B4-BE49-F238E27FC236}">
                <a16:creationId xmlns:a16="http://schemas.microsoft.com/office/drawing/2014/main" id="{B1799E45-585B-4F4F-B67F-B18DDC30257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780576E-2085-467B-BCE5-FDFE0437C69D}"/>
              </a:ext>
            </a:extLst>
          </p:cNvPr>
          <p:cNvSpPr>
            <a:spLocks noGrp="1"/>
          </p:cNvSpPr>
          <p:nvPr>
            <p:ph type="sldNum" sz="quarter" idx="12"/>
          </p:nvPr>
        </p:nvSpPr>
        <p:spPr/>
        <p:txBody>
          <a:bodyPr/>
          <a:lstStyle/>
          <a:p>
            <a:fld id="{34D1CE80-0DC7-4A8F-B672-BCF3F48A555F}" type="slidenum">
              <a:rPr lang="zh-CN" altLang="en-US" smtClean="0"/>
              <a:t>‹#›</a:t>
            </a:fld>
            <a:endParaRPr lang="zh-CN" altLang="en-US"/>
          </a:p>
        </p:txBody>
      </p:sp>
    </p:spTree>
    <p:extLst>
      <p:ext uri="{BB962C8B-B14F-4D97-AF65-F5344CB8AC3E}">
        <p14:creationId xmlns:p14="http://schemas.microsoft.com/office/powerpoint/2010/main" val="16386388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58E861-A522-43CA-8549-83CF57BFAFD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6ECE6F8-D568-4C79-96C8-A139CA8F171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1257E5-DE10-46E7-8F5B-8C7A07985AA6}"/>
              </a:ext>
            </a:extLst>
          </p:cNvPr>
          <p:cNvSpPr>
            <a:spLocks noGrp="1"/>
          </p:cNvSpPr>
          <p:nvPr>
            <p:ph type="dt" sz="half" idx="10"/>
          </p:nvPr>
        </p:nvSpPr>
        <p:spPr/>
        <p:txBody>
          <a:bodyPr/>
          <a:lstStyle/>
          <a:p>
            <a:fld id="{2EB6A3D5-B820-45BA-9AF0-1DD76CDD1AA2}" type="datetimeFigureOut">
              <a:rPr lang="zh-CN" altLang="en-US" smtClean="0"/>
              <a:t>2023/4/1</a:t>
            </a:fld>
            <a:endParaRPr lang="zh-CN" altLang="en-US"/>
          </a:p>
        </p:txBody>
      </p:sp>
      <p:sp>
        <p:nvSpPr>
          <p:cNvPr id="5" name="页脚占位符 4">
            <a:extLst>
              <a:ext uri="{FF2B5EF4-FFF2-40B4-BE49-F238E27FC236}">
                <a16:creationId xmlns:a16="http://schemas.microsoft.com/office/drawing/2014/main" id="{4643E018-59CD-48A2-977A-75761C5033E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34BB1D7-0E8E-4C39-A73E-594ED7E36660}"/>
              </a:ext>
            </a:extLst>
          </p:cNvPr>
          <p:cNvSpPr>
            <a:spLocks noGrp="1"/>
          </p:cNvSpPr>
          <p:nvPr>
            <p:ph type="sldNum" sz="quarter" idx="12"/>
          </p:nvPr>
        </p:nvSpPr>
        <p:spPr/>
        <p:txBody>
          <a:bodyPr/>
          <a:lstStyle/>
          <a:p>
            <a:fld id="{34D1CE80-0DC7-4A8F-B672-BCF3F48A555F}" type="slidenum">
              <a:rPr lang="zh-CN" altLang="en-US" smtClean="0"/>
              <a:t>‹#›</a:t>
            </a:fld>
            <a:endParaRPr lang="zh-CN" altLang="en-US"/>
          </a:p>
        </p:txBody>
      </p:sp>
    </p:spTree>
    <p:extLst>
      <p:ext uri="{BB962C8B-B14F-4D97-AF65-F5344CB8AC3E}">
        <p14:creationId xmlns:p14="http://schemas.microsoft.com/office/powerpoint/2010/main" val="242165714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C0AAD7-9C0D-4B8D-A5CD-549F23B0D939}"/>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59CEF99-C6C8-4651-AE8A-9585F775007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CDFCF42-375B-451E-9C3E-21F4E27C2440}"/>
              </a:ext>
            </a:extLst>
          </p:cNvPr>
          <p:cNvSpPr>
            <a:spLocks noGrp="1"/>
          </p:cNvSpPr>
          <p:nvPr>
            <p:ph type="dt" sz="half" idx="10"/>
          </p:nvPr>
        </p:nvSpPr>
        <p:spPr/>
        <p:txBody>
          <a:bodyPr/>
          <a:lstStyle/>
          <a:p>
            <a:fld id="{2EB6A3D5-B820-45BA-9AF0-1DD76CDD1AA2}" type="datetimeFigureOut">
              <a:rPr lang="zh-CN" altLang="en-US" smtClean="0"/>
              <a:t>2023/4/1</a:t>
            </a:fld>
            <a:endParaRPr lang="zh-CN" altLang="en-US"/>
          </a:p>
        </p:txBody>
      </p:sp>
      <p:sp>
        <p:nvSpPr>
          <p:cNvPr id="5" name="页脚占位符 4">
            <a:extLst>
              <a:ext uri="{FF2B5EF4-FFF2-40B4-BE49-F238E27FC236}">
                <a16:creationId xmlns:a16="http://schemas.microsoft.com/office/drawing/2014/main" id="{DED118CF-44D2-4CAD-8077-D926515B3CC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7202BE2-45E1-4422-B9DD-47B46DEEF9BD}"/>
              </a:ext>
            </a:extLst>
          </p:cNvPr>
          <p:cNvSpPr>
            <a:spLocks noGrp="1"/>
          </p:cNvSpPr>
          <p:nvPr>
            <p:ph type="sldNum" sz="quarter" idx="12"/>
          </p:nvPr>
        </p:nvSpPr>
        <p:spPr/>
        <p:txBody>
          <a:bodyPr/>
          <a:lstStyle/>
          <a:p>
            <a:fld id="{34D1CE80-0DC7-4A8F-B672-BCF3F48A555F}" type="slidenum">
              <a:rPr lang="zh-CN" altLang="en-US" smtClean="0"/>
              <a:t>‹#›</a:t>
            </a:fld>
            <a:endParaRPr lang="zh-CN" altLang="en-US"/>
          </a:p>
        </p:txBody>
      </p:sp>
    </p:spTree>
    <p:extLst>
      <p:ext uri="{BB962C8B-B14F-4D97-AF65-F5344CB8AC3E}">
        <p14:creationId xmlns:p14="http://schemas.microsoft.com/office/powerpoint/2010/main" val="81843557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D2C097-7621-4568-92DE-555CF9B51FA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90F9200-A8FF-45A3-B2AB-41939D6AFEC1}"/>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6EA4A33-F86D-47F4-A317-2B2D7D1363D6}"/>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EF98BAC-4792-4DB0-B2C4-203920E9D27E}"/>
              </a:ext>
            </a:extLst>
          </p:cNvPr>
          <p:cNvSpPr>
            <a:spLocks noGrp="1"/>
          </p:cNvSpPr>
          <p:nvPr>
            <p:ph type="dt" sz="half" idx="10"/>
          </p:nvPr>
        </p:nvSpPr>
        <p:spPr/>
        <p:txBody>
          <a:bodyPr/>
          <a:lstStyle/>
          <a:p>
            <a:fld id="{2EB6A3D5-B820-45BA-9AF0-1DD76CDD1AA2}" type="datetimeFigureOut">
              <a:rPr lang="zh-CN" altLang="en-US" smtClean="0"/>
              <a:t>2023/4/1</a:t>
            </a:fld>
            <a:endParaRPr lang="zh-CN" altLang="en-US"/>
          </a:p>
        </p:txBody>
      </p:sp>
      <p:sp>
        <p:nvSpPr>
          <p:cNvPr id="6" name="页脚占位符 5">
            <a:extLst>
              <a:ext uri="{FF2B5EF4-FFF2-40B4-BE49-F238E27FC236}">
                <a16:creationId xmlns:a16="http://schemas.microsoft.com/office/drawing/2014/main" id="{7C235B79-D182-4398-9B50-74098BAD3C93}"/>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5974802B-8CD3-47C9-909C-33E7CA25F599}"/>
              </a:ext>
            </a:extLst>
          </p:cNvPr>
          <p:cNvSpPr>
            <a:spLocks noGrp="1"/>
          </p:cNvSpPr>
          <p:nvPr>
            <p:ph type="sldNum" sz="quarter" idx="12"/>
          </p:nvPr>
        </p:nvSpPr>
        <p:spPr/>
        <p:txBody>
          <a:bodyPr/>
          <a:lstStyle/>
          <a:p>
            <a:fld id="{34D1CE80-0DC7-4A8F-B672-BCF3F48A555F}" type="slidenum">
              <a:rPr lang="zh-CN" altLang="en-US" smtClean="0"/>
              <a:t>‹#›</a:t>
            </a:fld>
            <a:endParaRPr lang="zh-CN" altLang="en-US"/>
          </a:p>
        </p:txBody>
      </p:sp>
    </p:spTree>
    <p:extLst>
      <p:ext uri="{BB962C8B-B14F-4D97-AF65-F5344CB8AC3E}">
        <p14:creationId xmlns:p14="http://schemas.microsoft.com/office/powerpoint/2010/main" val="6401519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DED3A3C-F6AF-4BAE-A67B-8968D2FF7E75}"/>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D428F20-FD45-4103-A991-31A8644CBA5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38706E5-65FB-4CB7-8F9E-4E32A08E7A2E}"/>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ADB6221-E0F6-4FB1-9237-9952299C597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1E5160E-9CED-41C2-B52A-4BAD420FF6CA}"/>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414FF35-4193-4361-B4C3-5089EF244D47}"/>
              </a:ext>
            </a:extLst>
          </p:cNvPr>
          <p:cNvSpPr>
            <a:spLocks noGrp="1"/>
          </p:cNvSpPr>
          <p:nvPr>
            <p:ph type="dt" sz="half" idx="10"/>
          </p:nvPr>
        </p:nvSpPr>
        <p:spPr/>
        <p:txBody>
          <a:bodyPr/>
          <a:lstStyle/>
          <a:p>
            <a:fld id="{2EB6A3D5-B820-45BA-9AF0-1DD76CDD1AA2}" type="datetimeFigureOut">
              <a:rPr lang="zh-CN" altLang="en-US" smtClean="0"/>
              <a:t>2023/4/1</a:t>
            </a:fld>
            <a:endParaRPr lang="zh-CN" altLang="en-US"/>
          </a:p>
        </p:txBody>
      </p:sp>
      <p:sp>
        <p:nvSpPr>
          <p:cNvPr id="8" name="页脚占位符 7">
            <a:extLst>
              <a:ext uri="{FF2B5EF4-FFF2-40B4-BE49-F238E27FC236}">
                <a16:creationId xmlns:a16="http://schemas.microsoft.com/office/drawing/2014/main" id="{F66ED490-69E6-42F9-9F1C-AF904824D211}"/>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AE7E45D4-DD8E-404D-8BCE-DE02FF71A191}"/>
              </a:ext>
            </a:extLst>
          </p:cNvPr>
          <p:cNvSpPr>
            <a:spLocks noGrp="1"/>
          </p:cNvSpPr>
          <p:nvPr>
            <p:ph type="sldNum" sz="quarter" idx="12"/>
          </p:nvPr>
        </p:nvSpPr>
        <p:spPr/>
        <p:txBody>
          <a:bodyPr/>
          <a:lstStyle/>
          <a:p>
            <a:fld id="{34D1CE80-0DC7-4A8F-B672-BCF3F48A555F}" type="slidenum">
              <a:rPr lang="zh-CN" altLang="en-US" smtClean="0"/>
              <a:t>‹#›</a:t>
            </a:fld>
            <a:endParaRPr lang="zh-CN" altLang="en-US"/>
          </a:p>
        </p:txBody>
      </p:sp>
    </p:spTree>
    <p:extLst>
      <p:ext uri="{BB962C8B-B14F-4D97-AF65-F5344CB8AC3E}">
        <p14:creationId xmlns:p14="http://schemas.microsoft.com/office/powerpoint/2010/main" val="67924108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8E8F76-BD32-41BB-A55B-0FF433511A7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901D77C-005A-44B2-9669-4AA909FEE205}"/>
              </a:ext>
            </a:extLst>
          </p:cNvPr>
          <p:cNvSpPr>
            <a:spLocks noGrp="1"/>
          </p:cNvSpPr>
          <p:nvPr>
            <p:ph type="dt" sz="half" idx="10"/>
          </p:nvPr>
        </p:nvSpPr>
        <p:spPr/>
        <p:txBody>
          <a:bodyPr/>
          <a:lstStyle/>
          <a:p>
            <a:fld id="{2EB6A3D5-B820-45BA-9AF0-1DD76CDD1AA2}" type="datetimeFigureOut">
              <a:rPr lang="zh-CN" altLang="en-US" smtClean="0"/>
              <a:t>2023/4/1</a:t>
            </a:fld>
            <a:endParaRPr lang="zh-CN" altLang="en-US"/>
          </a:p>
        </p:txBody>
      </p:sp>
      <p:sp>
        <p:nvSpPr>
          <p:cNvPr id="4" name="页脚占位符 3">
            <a:extLst>
              <a:ext uri="{FF2B5EF4-FFF2-40B4-BE49-F238E27FC236}">
                <a16:creationId xmlns:a16="http://schemas.microsoft.com/office/drawing/2014/main" id="{3D0173E4-9495-4693-8D6E-DA462EFD3E09}"/>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F2AFDB41-7056-4C36-B947-5C7869F57301}"/>
              </a:ext>
            </a:extLst>
          </p:cNvPr>
          <p:cNvSpPr>
            <a:spLocks noGrp="1"/>
          </p:cNvSpPr>
          <p:nvPr>
            <p:ph type="sldNum" sz="quarter" idx="12"/>
          </p:nvPr>
        </p:nvSpPr>
        <p:spPr/>
        <p:txBody>
          <a:bodyPr/>
          <a:lstStyle/>
          <a:p>
            <a:fld id="{34D1CE80-0DC7-4A8F-B672-BCF3F48A555F}" type="slidenum">
              <a:rPr lang="zh-CN" altLang="en-US" smtClean="0"/>
              <a:t>‹#›</a:t>
            </a:fld>
            <a:endParaRPr lang="zh-CN" altLang="en-US"/>
          </a:p>
        </p:txBody>
      </p:sp>
    </p:spTree>
    <p:extLst>
      <p:ext uri="{BB962C8B-B14F-4D97-AF65-F5344CB8AC3E}">
        <p14:creationId xmlns:p14="http://schemas.microsoft.com/office/powerpoint/2010/main" val="154165660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472C6F0-FC08-45F5-AB92-6E29D7DF6535}"/>
              </a:ext>
            </a:extLst>
          </p:cNvPr>
          <p:cNvSpPr>
            <a:spLocks noGrp="1"/>
          </p:cNvSpPr>
          <p:nvPr>
            <p:ph type="dt" sz="half" idx="10"/>
          </p:nvPr>
        </p:nvSpPr>
        <p:spPr/>
        <p:txBody>
          <a:bodyPr/>
          <a:lstStyle/>
          <a:p>
            <a:fld id="{2EB6A3D5-B820-45BA-9AF0-1DD76CDD1AA2}" type="datetimeFigureOut">
              <a:rPr lang="zh-CN" altLang="en-US" smtClean="0"/>
              <a:t>2023/4/1</a:t>
            </a:fld>
            <a:endParaRPr lang="zh-CN" altLang="en-US"/>
          </a:p>
        </p:txBody>
      </p:sp>
      <p:sp>
        <p:nvSpPr>
          <p:cNvPr id="3" name="页脚占位符 2">
            <a:extLst>
              <a:ext uri="{FF2B5EF4-FFF2-40B4-BE49-F238E27FC236}">
                <a16:creationId xmlns:a16="http://schemas.microsoft.com/office/drawing/2014/main" id="{AF25635E-481B-4313-9286-2D3D1989F6C3}"/>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1A47182C-1E96-4F43-92A9-8F95CA269B70}"/>
              </a:ext>
            </a:extLst>
          </p:cNvPr>
          <p:cNvSpPr>
            <a:spLocks noGrp="1"/>
          </p:cNvSpPr>
          <p:nvPr>
            <p:ph type="sldNum" sz="quarter" idx="12"/>
          </p:nvPr>
        </p:nvSpPr>
        <p:spPr/>
        <p:txBody>
          <a:bodyPr/>
          <a:lstStyle/>
          <a:p>
            <a:fld id="{34D1CE80-0DC7-4A8F-B672-BCF3F48A555F}" type="slidenum">
              <a:rPr lang="zh-CN" altLang="en-US" smtClean="0"/>
              <a:t>‹#›</a:t>
            </a:fld>
            <a:endParaRPr lang="zh-CN" altLang="en-US"/>
          </a:p>
        </p:txBody>
      </p:sp>
    </p:spTree>
    <p:extLst>
      <p:ext uri="{BB962C8B-B14F-4D97-AF65-F5344CB8AC3E}">
        <p14:creationId xmlns:p14="http://schemas.microsoft.com/office/powerpoint/2010/main" val="405742995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5F759B-85ED-48DD-B271-7AE5CF09BE9F}"/>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F236B3B-9805-452F-8689-1E9BC89EE62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3D41C82-A72E-41D6-AB00-26FBF1D1EE6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DF6EE0A-5995-44E1-80D8-8BF9E9C4C35D}"/>
              </a:ext>
            </a:extLst>
          </p:cNvPr>
          <p:cNvSpPr>
            <a:spLocks noGrp="1"/>
          </p:cNvSpPr>
          <p:nvPr>
            <p:ph type="dt" sz="half" idx="10"/>
          </p:nvPr>
        </p:nvSpPr>
        <p:spPr/>
        <p:txBody>
          <a:bodyPr/>
          <a:lstStyle/>
          <a:p>
            <a:fld id="{2EB6A3D5-B820-45BA-9AF0-1DD76CDD1AA2}" type="datetimeFigureOut">
              <a:rPr lang="zh-CN" altLang="en-US" smtClean="0"/>
              <a:t>2023/4/1</a:t>
            </a:fld>
            <a:endParaRPr lang="zh-CN" altLang="en-US"/>
          </a:p>
        </p:txBody>
      </p:sp>
      <p:sp>
        <p:nvSpPr>
          <p:cNvPr id="6" name="页脚占位符 5">
            <a:extLst>
              <a:ext uri="{FF2B5EF4-FFF2-40B4-BE49-F238E27FC236}">
                <a16:creationId xmlns:a16="http://schemas.microsoft.com/office/drawing/2014/main" id="{E26463B1-D12C-4C28-B05B-6DB7A8EA3266}"/>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68F36267-C434-47A6-9754-DC9FDEDCA041}"/>
              </a:ext>
            </a:extLst>
          </p:cNvPr>
          <p:cNvSpPr>
            <a:spLocks noGrp="1"/>
          </p:cNvSpPr>
          <p:nvPr>
            <p:ph type="sldNum" sz="quarter" idx="12"/>
          </p:nvPr>
        </p:nvSpPr>
        <p:spPr/>
        <p:txBody>
          <a:bodyPr/>
          <a:lstStyle/>
          <a:p>
            <a:fld id="{34D1CE80-0DC7-4A8F-B672-BCF3F48A555F}" type="slidenum">
              <a:rPr lang="zh-CN" altLang="en-US" smtClean="0"/>
              <a:t>‹#›</a:t>
            </a:fld>
            <a:endParaRPr lang="zh-CN" altLang="en-US"/>
          </a:p>
        </p:txBody>
      </p:sp>
    </p:spTree>
    <p:extLst>
      <p:ext uri="{BB962C8B-B14F-4D97-AF65-F5344CB8AC3E}">
        <p14:creationId xmlns:p14="http://schemas.microsoft.com/office/powerpoint/2010/main" val="49220059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3AE8F2-1D77-457F-A59E-553ED5EE9565}"/>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6B2646-50C5-4227-BA04-68DC1041CEB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1EF513C-FF06-4F6E-A785-1D95EDAFE79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34C9173-38F5-485B-AACE-0B3F236D4812}"/>
              </a:ext>
            </a:extLst>
          </p:cNvPr>
          <p:cNvSpPr>
            <a:spLocks noGrp="1"/>
          </p:cNvSpPr>
          <p:nvPr>
            <p:ph type="dt" sz="half" idx="10"/>
          </p:nvPr>
        </p:nvSpPr>
        <p:spPr/>
        <p:txBody>
          <a:bodyPr/>
          <a:lstStyle/>
          <a:p>
            <a:fld id="{2EB6A3D5-B820-45BA-9AF0-1DD76CDD1AA2}" type="datetimeFigureOut">
              <a:rPr lang="zh-CN" altLang="en-US" smtClean="0"/>
              <a:t>2023/4/1</a:t>
            </a:fld>
            <a:endParaRPr lang="zh-CN" altLang="en-US"/>
          </a:p>
        </p:txBody>
      </p:sp>
      <p:sp>
        <p:nvSpPr>
          <p:cNvPr id="6" name="页脚占位符 5">
            <a:extLst>
              <a:ext uri="{FF2B5EF4-FFF2-40B4-BE49-F238E27FC236}">
                <a16:creationId xmlns:a16="http://schemas.microsoft.com/office/drawing/2014/main" id="{25457235-D0C8-4188-8106-93E68696D3F0}"/>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43EBF46C-FF01-41C6-8535-0878BA303F68}"/>
              </a:ext>
            </a:extLst>
          </p:cNvPr>
          <p:cNvSpPr>
            <a:spLocks noGrp="1"/>
          </p:cNvSpPr>
          <p:nvPr>
            <p:ph type="sldNum" sz="quarter" idx="12"/>
          </p:nvPr>
        </p:nvSpPr>
        <p:spPr/>
        <p:txBody>
          <a:bodyPr/>
          <a:lstStyle/>
          <a:p>
            <a:fld id="{34D1CE80-0DC7-4A8F-B672-BCF3F48A555F}" type="slidenum">
              <a:rPr lang="zh-CN" altLang="en-US" smtClean="0"/>
              <a:t>‹#›</a:t>
            </a:fld>
            <a:endParaRPr lang="zh-CN" altLang="en-US"/>
          </a:p>
        </p:txBody>
      </p:sp>
    </p:spTree>
    <p:extLst>
      <p:ext uri="{BB962C8B-B14F-4D97-AF65-F5344CB8AC3E}">
        <p14:creationId xmlns:p14="http://schemas.microsoft.com/office/powerpoint/2010/main" val="36134233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53560B-313F-4985-8E02-5F26FF5EC15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D56EC0C-036D-4A3A-ADE5-41F45B5A1B7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833FFE6-35BC-4119-B703-A52248A9318A}"/>
              </a:ext>
            </a:extLst>
          </p:cNvPr>
          <p:cNvSpPr>
            <a:spLocks noGrp="1"/>
          </p:cNvSpPr>
          <p:nvPr>
            <p:ph type="dt" sz="half" idx="10"/>
          </p:nvPr>
        </p:nvSpPr>
        <p:spPr/>
        <p:txBody>
          <a:bodyPr/>
          <a:lstStyle/>
          <a:p>
            <a:fld id="{2EB6A3D5-B820-45BA-9AF0-1DD76CDD1AA2}" type="datetimeFigureOut">
              <a:rPr lang="zh-CN" altLang="en-US" smtClean="0"/>
              <a:t>2023/4/1</a:t>
            </a:fld>
            <a:endParaRPr lang="zh-CN" altLang="en-US"/>
          </a:p>
        </p:txBody>
      </p:sp>
      <p:sp>
        <p:nvSpPr>
          <p:cNvPr id="5" name="页脚占位符 4">
            <a:extLst>
              <a:ext uri="{FF2B5EF4-FFF2-40B4-BE49-F238E27FC236}">
                <a16:creationId xmlns:a16="http://schemas.microsoft.com/office/drawing/2014/main" id="{C9E9D6BD-77CA-4E1B-B9D0-F7F9771C165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FA75FED-C832-499B-8760-7BC422D94366}"/>
              </a:ext>
            </a:extLst>
          </p:cNvPr>
          <p:cNvSpPr>
            <a:spLocks noGrp="1"/>
          </p:cNvSpPr>
          <p:nvPr>
            <p:ph type="sldNum" sz="quarter" idx="12"/>
          </p:nvPr>
        </p:nvSpPr>
        <p:spPr/>
        <p:txBody>
          <a:bodyPr/>
          <a:lstStyle/>
          <a:p>
            <a:fld id="{34D1CE80-0DC7-4A8F-B672-BCF3F48A555F}" type="slidenum">
              <a:rPr lang="zh-CN" altLang="en-US" smtClean="0"/>
              <a:t>‹#›</a:t>
            </a:fld>
            <a:endParaRPr lang="zh-CN" altLang="en-US"/>
          </a:p>
        </p:txBody>
      </p:sp>
    </p:spTree>
    <p:extLst>
      <p:ext uri="{BB962C8B-B14F-4D97-AF65-F5344CB8AC3E}">
        <p14:creationId xmlns:p14="http://schemas.microsoft.com/office/powerpoint/2010/main" val="21637445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CN" altLang="en-US"/>
              <a:t>单击此处编辑母版标题样式</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0E23555C-02E2-4E23-872F-A3835615DFC0}" type="datetimeFigureOut">
              <a:rPr lang="zh-CN" altLang="en-US" smtClean="0"/>
              <a:t>2023/4/1</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F3E68ABE-CE6A-4B80-AFA3-4E9291198882}" type="slidenum">
              <a:rPr lang="zh-CN" altLang="en-US" smtClean="0"/>
              <a:t>‹#›</a:t>
            </a:fld>
            <a:endParaRPr lang="zh-CN" altLang="en-US"/>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108185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E1343C6-4F1C-44C1-AE4F-94C0FA8C57F5}"/>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E617DD5-9917-4E48-8580-93C4468CBEF0}"/>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670DBBD-0E53-48C1-B371-4FDD033422E5}"/>
              </a:ext>
            </a:extLst>
          </p:cNvPr>
          <p:cNvSpPr>
            <a:spLocks noGrp="1"/>
          </p:cNvSpPr>
          <p:nvPr>
            <p:ph type="dt" sz="half" idx="10"/>
          </p:nvPr>
        </p:nvSpPr>
        <p:spPr/>
        <p:txBody>
          <a:bodyPr/>
          <a:lstStyle/>
          <a:p>
            <a:fld id="{2EB6A3D5-B820-45BA-9AF0-1DD76CDD1AA2}" type="datetimeFigureOut">
              <a:rPr lang="zh-CN" altLang="en-US" smtClean="0"/>
              <a:t>2023/4/1</a:t>
            </a:fld>
            <a:endParaRPr lang="zh-CN" altLang="en-US"/>
          </a:p>
        </p:txBody>
      </p:sp>
      <p:sp>
        <p:nvSpPr>
          <p:cNvPr id="5" name="页脚占位符 4">
            <a:extLst>
              <a:ext uri="{FF2B5EF4-FFF2-40B4-BE49-F238E27FC236}">
                <a16:creationId xmlns:a16="http://schemas.microsoft.com/office/drawing/2014/main" id="{C62BD445-D6E5-4616-924E-A22B5CC572E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E26303A-9392-4E67-BAB1-1BBFA0F7F5BD}"/>
              </a:ext>
            </a:extLst>
          </p:cNvPr>
          <p:cNvSpPr>
            <a:spLocks noGrp="1"/>
          </p:cNvSpPr>
          <p:nvPr>
            <p:ph type="sldNum" sz="quarter" idx="12"/>
          </p:nvPr>
        </p:nvSpPr>
        <p:spPr/>
        <p:txBody>
          <a:bodyPr/>
          <a:lstStyle/>
          <a:p>
            <a:fld id="{34D1CE80-0DC7-4A8F-B672-BCF3F48A555F}" type="slidenum">
              <a:rPr lang="zh-CN" altLang="en-US" smtClean="0"/>
              <a:t>‹#›</a:t>
            </a:fld>
            <a:endParaRPr lang="zh-CN" altLang="en-US"/>
          </a:p>
        </p:txBody>
      </p:sp>
    </p:spTree>
    <p:extLst>
      <p:ext uri="{BB962C8B-B14F-4D97-AF65-F5344CB8AC3E}">
        <p14:creationId xmlns:p14="http://schemas.microsoft.com/office/powerpoint/2010/main" val="35665836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0E23555C-02E2-4E23-872F-A3835615DFC0}" type="datetimeFigureOut">
              <a:rPr lang="zh-CN" altLang="en-US" smtClean="0"/>
              <a:t>2023/4/1</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F3E68ABE-CE6A-4B80-AFA3-4E9291198882}" type="slidenum">
              <a:rPr lang="zh-CN" altLang="en-US" smtClean="0"/>
              <a:t>‹#›</a:t>
            </a:fld>
            <a:endParaRPr lang="zh-CN" alt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433642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E23555C-02E2-4E23-872F-A3835615DFC0}" type="datetimeFigureOut">
              <a:rPr lang="zh-CN" altLang="en-US" smtClean="0"/>
              <a:t>2023/4/1</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F3E68ABE-CE6A-4B80-AFA3-4E9291198882}" type="slidenum">
              <a:rPr lang="zh-CN" altLang="en-US" smtClean="0"/>
              <a:t>‹#›</a:t>
            </a:fld>
            <a:endParaRPr lang="zh-CN" altLang="en-US"/>
          </a:p>
        </p:txBody>
      </p:sp>
    </p:spTree>
    <p:extLst>
      <p:ext uri="{BB962C8B-B14F-4D97-AF65-F5344CB8AC3E}">
        <p14:creationId xmlns:p14="http://schemas.microsoft.com/office/powerpoint/2010/main" val="2840418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zh-CN" altLang="en-US"/>
              <a:t>单击此处编辑母版标题样式</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0E23555C-02E2-4E23-872F-A3835615DFC0}" type="datetimeFigureOut">
              <a:rPr lang="zh-CN" altLang="en-US" smtClean="0"/>
              <a:t>2023/4/1</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F3E68ABE-CE6A-4B80-AFA3-4E9291198882}" type="slidenum">
              <a:rPr lang="zh-CN" altLang="en-US" smtClean="0"/>
              <a:t>‹#›</a:t>
            </a:fld>
            <a:endParaRPr lang="zh-CN" altLang="en-US"/>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601443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zh-CN" altLang="en-US"/>
              <a:t>单击此处编辑母版标题样式</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0E23555C-02E2-4E23-872F-A3835615DFC0}" type="datetimeFigureOut">
              <a:rPr lang="zh-CN" altLang="en-US" smtClean="0"/>
              <a:t>2023/4/1</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F3E68ABE-CE6A-4B80-AFA3-4E9291198882}" type="slidenum">
              <a:rPr lang="zh-CN" altLang="en-US" smtClean="0"/>
              <a:t>‹#›</a:t>
            </a:fld>
            <a:endParaRPr lang="zh-CN" altLang="en-US"/>
          </a:p>
        </p:txBody>
      </p:sp>
    </p:spTree>
    <p:extLst>
      <p:ext uri="{BB962C8B-B14F-4D97-AF65-F5344CB8AC3E}">
        <p14:creationId xmlns:p14="http://schemas.microsoft.com/office/powerpoint/2010/main" val="29508276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theme" Target="../theme/theme2.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6.xml"/><Relationship Id="rId3" Type="http://schemas.openxmlformats.org/officeDocument/2006/relationships/slideLayout" Target="../slideLayouts/slideLayout31.xml"/><Relationship Id="rId7" Type="http://schemas.openxmlformats.org/officeDocument/2006/relationships/slideLayout" Target="../slideLayouts/slideLayout35.xml"/><Relationship Id="rId12" Type="http://schemas.openxmlformats.org/officeDocument/2006/relationships/theme" Target="../theme/theme3.xml"/><Relationship Id="rId2" Type="http://schemas.openxmlformats.org/officeDocument/2006/relationships/slideLayout" Target="../slideLayouts/slideLayout30.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0" Type="http://schemas.openxmlformats.org/officeDocument/2006/relationships/slideLayout" Target="../slideLayouts/slideLayout38.xml"/><Relationship Id="rId4" Type="http://schemas.openxmlformats.org/officeDocument/2006/relationships/slideLayout" Target="../slideLayouts/slideLayout32.xml"/><Relationship Id="rId9" Type="http://schemas.openxmlformats.org/officeDocument/2006/relationships/slideLayout" Target="../slideLayouts/slideLayout3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7.xml"/><Relationship Id="rId3" Type="http://schemas.openxmlformats.org/officeDocument/2006/relationships/slideLayout" Target="../slideLayouts/slideLayout42.xml"/><Relationship Id="rId7" Type="http://schemas.openxmlformats.org/officeDocument/2006/relationships/slideLayout" Target="../slideLayouts/slideLayout46.xml"/><Relationship Id="rId12" Type="http://schemas.openxmlformats.org/officeDocument/2006/relationships/theme" Target="../theme/theme4.xml"/><Relationship Id="rId2" Type="http://schemas.openxmlformats.org/officeDocument/2006/relationships/slideLayout" Target="../slideLayouts/slideLayout41.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5" Type="http://schemas.openxmlformats.org/officeDocument/2006/relationships/slideLayout" Target="../slideLayouts/slideLayout44.xml"/><Relationship Id="rId10" Type="http://schemas.openxmlformats.org/officeDocument/2006/relationships/slideLayout" Target="../slideLayouts/slideLayout49.xml"/><Relationship Id="rId4" Type="http://schemas.openxmlformats.org/officeDocument/2006/relationships/slideLayout" Target="../slideLayouts/slideLayout43.xml"/><Relationship Id="rId9" Type="http://schemas.openxmlformats.org/officeDocument/2006/relationships/slideLayout" Target="../slideLayouts/slideLayout4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0E23555C-02E2-4E23-872F-A3835615DFC0}" type="datetimeFigureOut">
              <a:rPr lang="zh-CN" altLang="en-US" smtClean="0"/>
              <a:t>2023/4/1</a:t>
            </a:fld>
            <a:endParaRPr lang="zh-CN" altLang="en-US"/>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zh-CN" altLang="en-US"/>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F3E68ABE-CE6A-4B80-AFA3-4E9291198882}" type="slidenum">
              <a:rPr lang="zh-CN" altLang="en-US" smtClean="0"/>
              <a:t>‹#›</a:t>
            </a:fld>
            <a:endParaRPr lang="zh-CN" altLang="en-US"/>
          </a:p>
        </p:txBody>
      </p:sp>
    </p:spTree>
    <p:extLst>
      <p:ext uri="{BB962C8B-B14F-4D97-AF65-F5344CB8AC3E}">
        <p14:creationId xmlns:p14="http://schemas.microsoft.com/office/powerpoint/2010/main" val="257475453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61872" y="365760"/>
            <a:ext cx="9692640" cy="1325562"/>
          </a:xfrm>
          <a:prstGeom prst="rect">
            <a:avLst/>
          </a:prstGeom>
        </p:spPr>
        <p:txBody>
          <a:bodyPr vert="horz" lIns="91440" tIns="45720" rIns="91440" bIns="45720" rtlCol="0" anchor="b">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1261872" y="1828800"/>
            <a:ext cx="8595360" cy="4351337"/>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rot="16200000">
            <a:off x="10797542" y="998537"/>
            <a:ext cx="1904999" cy="365125"/>
          </a:xfrm>
          <a:prstGeom prst="rect">
            <a:avLst/>
          </a:prstGeom>
        </p:spPr>
        <p:txBody>
          <a:bodyPr vert="horz" lIns="91440" tIns="45720" rIns="91440" bIns="45720" rtlCol="0" anchor="ctr"/>
          <a:lstStyle>
            <a:lvl1pPr algn="r">
              <a:defRPr sz="1050" b="0">
                <a:solidFill>
                  <a:schemeClr val="tx2">
                    <a:lumMod val="20000"/>
                    <a:lumOff val="80000"/>
                  </a:schemeClr>
                </a:solidFill>
              </a:defRPr>
            </a:lvl1pPr>
          </a:lstStyle>
          <a:p>
            <a:fld id="{0E23555C-02E2-4E23-872F-A3835615DFC0}" type="datetimeFigureOut">
              <a:rPr lang="zh-CN" altLang="en-US" smtClean="0"/>
              <a:t>2023/4/1</a:t>
            </a:fld>
            <a:endParaRPr lang="zh-CN" altLang="en-US"/>
          </a:p>
        </p:txBody>
      </p:sp>
      <p:sp>
        <p:nvSpPr>
          <p:cNvPr id="5" name="Footer Placeholder 4"/>
          <p:cNvSpPr>
            <a:spLocks noGrp="1"/>
          </p:cNvSpPr>
          <p:nvPr>
            <p:ph type="ftr" sz="quarter" idx="3"/>
          </p:nvPr>
        </p:nvSpPr>
        <p:spPr>
          <a:xfrm rot="16200000">
            <a:off x="9959341" y="4046537"/>
            <a:ext cx="3581400" cy="365125"/>
          </a:xfrm>
          <a:prstGeom prst="rect">
            <a:avLst/>
          </a:prstGeom>
        </p:spPr>
        <p:txBody>
          <a:bodyPr vert="horz" lIns="91440" tIns="45720" rIns="91440" bIns="45720" rtlCol="0" anchor="ctr"/>
          <a:lstStyle>
            <a:lvl1pPr algn="l">
              <a:defRPr sz="1050">
                <a:solidFill>
                  <a:schemeClr val="tx2">
                    <a:lumMod val="20000"/>
                    <a:lumOff val="80000"/>
                  </a:schemeClr>
                </a:solidFill>
              </a:defRPr>
            </a:lvl1pPr>
          </a:lstStyle>
          <a:p>
            <a:endParaRPr lang="zh-CN" altLang="en-US"/>
          </a:p>
        </p:txBody>
      </p:sp>
      <p:sp>
        <p:nvSpPr>
          <p:cNvPr id="6" name="Slide Number Placeholder 5"/>
          <p:cNvSpPr>
            <a:spLocks noGrp="1"/>
          </p:cNvSpPr>
          <p:nvPr>
            <p:ph type="sldNum" sz="quarter" idx="4"/>
          </p:nvPr>
        </p:nvSpPr>
        <p:spPr>
          <a:xfrm>
            <a:off x="11292840" y="6172200"/>
            <a:ext cx="914400" cy="593725"/>
          </a:xfrm>
          <a:prstGeom prst="rect">
            <a:avLst/>
          </a:prstGeom>
        </p:spPr>
        <p:txBody>
          <a:bodyPr vert="horz" lIns="45720" tIns="45720" rIns="45720" bIns="45720" rtlCol="0" anchor="ctr">
            <a:normAutofit/>
          </a:bodyPr>
          <a:lstStyle>
            <a:lvl1pPr algn="ctr">
              <a:defRPr sz="3600">
                <a:solidFill>
                  <a:schemeClr val="tx2">
                    <a:lumMod val="60000"/>
                    <a:lumOff val="40000"/>
                  </a:schemeClr>
                </a:solidFill>
              </a:defRPr>
            </a:lvl1pPr>
          </a:lstStyle>
          <a:p>
            <a:fld id="{F3E68ABE-CE6A-4B80-AFA3-4E9291198882}" type="slidenum">
              <a:rPr lang="zh-CN" altLang="en-US" smtClean="0"/>
              <a:t>‹#›</a:t>
            </a:fld>
            <a:endParaRPr lang="zh-CN" altLang="en-US"/>
          </a:p>
        </p:txBody>
      </p:sp>
    </p:spTree>
    <p:extLst>
      <p:ext uri="{BB962C8B-B14F-4D97-AF65-F5344CB8AC3E}">
        <p14:creationId xmlns:p14="http://schemas.microsoft.com/office/powerpoint/2010/main" val="3844612676"/>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Lst>
  <p:txStyles>
    <p:title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EF4020A5-C063-4F85-99C9-9F7D7821F57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1E747DCA-AD4B-4DDF-8E39-902A8CDA390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FFC1D9-E85B-4F35-8E8F-A287C6547D4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E23555C-02E2-4E23-872F-A3835615DFC0}" type="datetimeFigureOut">
              <a:rPr lang="zh-CN" altLang="en-US" smtClean="0"/>
              <a:t>2023/4/1</a:t>
            </a:fld>
            <a:endParaRPr lang="zh-CN" altLang="en-US"/>
          </a:p>
        </p:txBody>
      </p:sp>
      <p:sp>
        <p:nvSpPr>
          <p:cNvPr id="5" name="页脚占位符 4">
            <a:extLst>
              <a:ext uri="{FF2B5EF4-FFF2-40B4-BE49-F238E27FC236}">
                <a16:creationId xmlns:a16="http://schemas.microsoft.com/office/drawing/2014/main" id="{948B174E-D060-408B-A3FA-0C40AD24AC0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F64E8CFA-B42E-4535-BA0B-DEC20994203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3E68ABE-CE6A-4B80-AFA3-4E9291198882}" type="slidenum">
              <a:rPr lang="zh-CN" altLang="en-US" smtClean="0"/>
              <a:t>‹#›</a:t>
            </a:fld>
            <a:endParaRPr lang="zh-CN" altLang="en-US"/>
          </a:p>
        </p:txBody>
      </p:sp>
    </p:spTree>
    <p:extLst>
      <p:ext uri="{BB962C8B-B14F-4D97-AF65-F5344CB8AC3E}">
        <p14:creationId xmlns:p14="http://schemas.microsoft.com/office/powerpoint/2010/main" val="1768764335"/>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C4D52F97-5AFB-4449-8210-A115EC5C5E6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7DD5BD03-93EC-496D-9D65-E1C5B33F0BC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BD0069A-335A-4038-9C19-53444F672F7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EB6A3D5-B820-45BA-9AF0-1DD76CDD1AA2}" type="datetimeFigureOut">
              <a:rPr lang="zh-CN" altLang="en-US" smtClean="0"/>
              <a:t>2023/4/1</a:t>
            </a:fld>
            <a:endParaRPr lang="zh-CN" altLang="en-US"/>
          </a:p>
        </p:txBody>
      </p:sp>
      <p:sp>
        <p:nvSpPr>
          <p:cNvPr id="5" name="页脚占位符 4">
            <a:extLst>
              <a:ext uri="{FF2B5EF4-FFF2-40B4-BE49-F238E27FC236}">
                <a16:creationId xmlns:a16="http://schemas.microsoft.com/office/drawing/2014/main" id="{73028FEA-67C3-4922-B2C4-226D40A0971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18CDFA79-79A3-4AAA-A674-C01831C84AD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4D1CE80-0DC7-4A8F-B672-BCF3F48A555F}" type="slidenum">
              <a:rPr lang="zh-CN" altLang="en-US" smtClean="0"/>
              <a:t>‹#›</a:t>
            </a:fld>
            <a:endParaRPr lang="zh-CN" altLang="en-US"/>
          </a:p>
        </p:txBody>
      </p:sp>
    </p:spTree>
    <p:extLst>
      <p:ext uri="{BB962C8B-B14F-4D97-AF65-F5344CB8AC3E}">
        <p14:creationId xmlns:p14="http://schemas.microsoft.com/office/powerpoint/2010/main" val="1138653799"/>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jfif"/><Relationship Id="rId2" Type="http://schemas.openxmlformats.org/officeDocument/2006/relationships/image" Target="../media/image20.jpg"/><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3" Type="http://schemas.openxmlformats.org/officeDocument/2006/relationships/image" Target="../media/image23.jfif"/><Relationship Id="rId2" Type="http://schemas.openxmlformats.org/officeDocument/2006/relationships/image" Target="../media/image22.jpg"/><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4.jpg"/><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3" Type="http://schemas.openxmlformats.org/officeDocument/2006/relationships/image" Target="../media/image26.jfif"/><Relationship Id="rId2" Type="http://schemas.openxmlformats.org/officeDocument/2006/relationships/notesSlide" Target="../notesSlides/notesSlide1.xml"/><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8" Type="http://schemas.openxmlformats.org/officeDocument/2006/relationships/tags" Target="../tags/tag31.xml"/><Relationship Id="rId13" Type="http://schemas.openxmlformats.org/officeDocument/2006/relationships/tags" Target="../tags/tag36.xml"/><Relationship Id="rId18" Type="http://schemas.openxmlformats.org/officeDocument/2006/relationships/slideLayout" Target="../slideLayouts/slideLayout24.xml"/><Relationship Id="rId3" Type="http://schemas.openxmlformats.org/officeDocument/2006/relationships/tags" Target="../tags/tag26.xml"/><Relationship Id="rId7" Type="http://schemas.openxmlformats.org/officeDocument/2006/relationships/tags" Target="../tags/tag30.xml"/><Relationship Id="rId12" Type="http://schemas.openxmlformats.org/officeDocument/2006/relationships/tags" Target="../tags/tag35.xml"/><Relationship Id="rId17" Type="http://schemas.openxmlformats.org/officeDocument/2006/relationships/tags" Target="../tags/tag40.xml"/><Relationship Id="rId2" Type="http://schemas.openxmlformats.org/officeDocument/2006/relationships/tags" Target="../tags/tag25.xml"/><Relationship Id="rId16" Type="http://schemas.openxmlformats.org/officeDocument/2006/relationships/tags" Target="../tags/tag39.xml"/><Relationship Id="rId1" Type="http://schemas.openxmlformats.org/officeDocument/2006/relationships/tags" Target="../tags/tag24.xml"/><Relationship Id="rId6" Type="http://schemas.openxmlformats.org/officeDocument/2006/relationships/tags" Target="../tags/tag29.xml"/><Relationship Id="rId11" Type="http://schemas.openxmlformats.org/officeDocument/2006/relationships/tags" Target="../tags/tag34.xml"/><Relationship Id="rId5" Type="http://schemas.openxmlformats.org/officeDocument/2006/relationships/tags" Target="../tags/tag28.xml"/><Relationship Id="rId15" Type="http://schemas.openxmlformats.org/officeDocument/2006/relationships/tags" Target="../tags/tag38.xml"/><Relationship Id="rId10" Type="http://schemas.openxmlformats.org/officeDocument/2006/relationships/tags" Target="../tags/tag33.xml"/><Relationship Id="rId19" Type="http://schemas.openxmlformats.org/officeDocument/2006/relationships/image" Target="../media/image17.tmp"/><Relationship Id="rId4" Type="http://schemas.openxmlformats.org/officeDocument/2006/relationships/tags" Target="../tags/tag27.xml"/><Relationship Id="rId9" Type="http://schemas.openxmlformats.org/officeDocument/2006/relationships/tags" Target="../tags/tag32.xml"/><Relationship Id="rId14" Type="http://schemas.openxmlformats.org/officeDocument/2006/relationships/tags" Target="../tags/tag37.xml"/></Relationships>
</file>

<file path=ppt/slides/_rels/slide22.xml.rels><?xml version="1.0" encoding="UTF-8" standalone="yes"?>
<Relationships xmlns="http://schemas.openxmlformats.org/package/2006/relationships"><Relationship Id="rId2" Type="http://schemas.openxmlformats.org/officeDocument/2006/relationships/slide" Target="slide23.xml"/><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5.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slide" Target="slide27.xml"/><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8" Type="http://schemas.openxmlformats.org/officeDocument/2006/relationships/tags" Target="../tags/tag48.xml"/><Relationship Id="rId3" Type="http://schemas.openxmlformats.org/officeDocument/2006/relationships/tags" Target="../tags/tag43.xml"/><Relationship Id="rId7" Type="http://schemas.openxmlformats.org/officeDocument/2006/relationships/tags" Target="../tags/tag47.xml"/><Relationship Id="rId12" Type="http://schemas.openxmlformats.org/officeDocument/2006/relationships/image" Target="../media/image17.tmp"/><Relationship Id="rId2" Type="http://schemas.openxmlformats.org/officeDocument/2006/relationships/tags" Target="../tags/tag42.xml"/><Relationship Id="rId1" Type="http://schemas.openxmlformats.org/officeDocument/2006/relationships/tags" Target="../tags/tag41.xml"/><Relationship Id="rId6" Type="http://schemas.openxmlformats.org/officeDocument/2006/relationships/tags" Target="../tags/tag46.xml"/><Relationship Id="rId11" Type="http://schemas.openxmlformats.org/officeDocument/2006/relationships/slideLayout" Target="../slideLayouts/slideLayout24.xml"/><Relationship Id="rId5" Type="http://schemas.openxmlformats.org/officeDocument/2006/relationships/tags" Target="../tags/tag45.xml"/><Relationship Id="rId10" Type="http://schemas.openxmlformats.org/officeDocument/2006/relationships/tags" Target="../tags/tag50.xml"/><Relationship Id="rId4" Type="http://schemas.openxmlformats.org/officeDocument/2006/relationships/tags" Target="../tags/tag44.xml"/><Relationship Id="rId9" Type="http://schemas.openxmlformats.org/officeDocument/2006/relationships/tags" Target="../tags/tag4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8.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30.jpg"/><Relationship Id="rId1" Type="http://schemas.openxmlformats.org/officeDocument/2006/relationships/slideLayout" Target="../slideLayouts/slideLayout1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Layout" Target="../slideLayouts/slideLayout19.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fif"/><Relationship Id="rId1" Type="http://schemas.openxmlformats.org/officeDocument/2006/relationships/slideLayout" Target="../slideLayouts/slideLayout30.xml"/></Relationships>
</file>

<file path=ppt/slides/_rels/slide6.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fif"/><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9.xml"/><Relationship Id="rId4" Type="http://schemas.openxmlformats.org/officeDocument/2006/relationships/image" Target="../media/image16.jfif"/></Relationships>
</file>

<file path=ppt/slides/_rels/slide8.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tags" Target="../tags/tag13.xml"/><Relationship Id="rId18" Type="http://schemas.openxmlformats.org/officeDocument/2006/relationships/tags" Target="../tags/tag18.xml"/><Relationship Id="rId3" Type="http://schemas.openxmlformats.org/officeDocument/2006/relationships/tags" Target="../tags/tag3.xml"/><Relationship Id="rId21" Type="http://schemas.openxmlformats.org/officeDocument/2006/relationships/tags" Target="../tags/tag21.xml"/><Relationship Id="rId7" Type="http://schemas.openxmlformats.org/officeDocument/2006/relationships/tags" Target="../tags/tag7.xml"/><Relationship Id="rId12" Type="http://schemas.openxmlformats.org/officeDocument/2006/relationships/tags" Target="../tags/tag12.xml"/><Relationship Id="rId17" Type="http://schemas.openxmlformats.org/officeDocument/2006/relationships/tags" Target="../tags/tag17.xml"/><Relationship Id="rId25" Type="http://schemas.openxmlformats.org/officeDocument/2006/relationships/image" Target="../media/image17.tmp"/><Relationship Id="rId2" Type="http://schemas.openxmlformats.org/officeDocument/2006/relationships/tags" Target="../tags/tag2.xml"/><Relationship Id="rId16" Type="http://schemas.openxmlformats.org/officeDocument/2006/relationships/tags" Target="../tags/tag16.xml"/><Relationship Id="rId20" Type="http://schemas.openxmlformats.org/officeDocument/2006/relationships/tags" Target="../tags/tag20.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24" Type="http://schemas.openxmlformats.org/officeDocument/2006/relationships/slideLayout" Target="../slideLayouts/slideLayout24.xml"/><Relationship Id="rId5" Type="http://schemas.openxmlformats.org/officeDocument/2006/relationships/tags" Target="../tags/tag5.xml"/><Relationship Id="rId15" Type="http://schemas.openxmlformats.org/officeDocument/2006/relationships/tags" Target="../tags/tag15.xml"/><Relationship Id="rId23" Type="http://schemas.openxmlformats.org/officeDocument/2006/relationships/tags" Target="../tags/tag23.xml"/><Relationship Id="rId10" Type="http://schemas.openxmlformats.org/officeDocument/2006/relationships/tags" Target="../tags/tag10.xml"/><Relationship Id="rId19" Type="http://schemas.openxmlformats.org/officeDocument/2006/relationships/tags" Target="../tags/tag19.xml"/><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tags" Target="../tags/tag14.xml"/><Relationship Id="rId22" Type="http://schemas.openxmlformats.org/officeDocument/2006/relationships/tags" Target="../tags/tag22.xml"/></Relationships>
</file>

<file path=ppt/slides/_rels/slide9.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slide" Target="slide8.xml"/><Relationship Id="rId1" Type="http://schemas.openxmlformats.org/officeDocument/2006/relationships/slideLayout" Target="../slideLayouts/slideLayout19.xml"/><Relationship Id="rId4" Type="http://schemas.openxmlformats.org/officeDocument/2006/relationships/image" Target="../media/image19.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1C7D94-F3B3-4A8D-8964-1F980DECCF7A}"/>
              </a:ext>
            </a:extLst>
          </p:cNvPr>
          <p:cNvSpPr>
            <a:spLocks noGrp="1"/>
          </p:cNvSpPr>
          <p:nvPr>
            <p:ph type="ctrTitle"/>
          </p:nvPr>
        </p:nvSpPr>
        <p:spPr>
          <a:xfrm>
            <a:off x="2688165" y="2246050"/>
            <a:ext cx="6815669" cy="783788"/>
          </a:xfrm>
        </p:spPr>
        <p:txBody>
          <a:bodyPr/>
          <a:lstStyle/>
          <a:p>
            <a:r>
              <a:rPr lang="zh-CN" altLang="en-US" sz="3200">
                <a:solidFill>
                  <a:prstClr val="black">
                    <a:lumMod val="85000"/>
                    <a:lumOff val="15000"/>
                  </a:prstClr>
                </a:solidFill>
                <a:latin typeface="楷体" panose="02010609060101010101" pitchFamily="49" charset="-122"/>
                <a:ea typeface="楷体" panose="02010609060101010101" pitchFamily="49" charset="-122"/>
              </a:rPr>
              <a:t>第四讲 </a:t>
            </a:r>
            <a:r>
              <a:rPr lang="zh-CN" altLang="en-US" sz="3200" dirty="0">
                <a:solidFill>
                  <a:prstClr val="black">
                    <a:lumMod val="85000"/>
                    <a:lumOff val="15000"/>
                  </a:prstClr>
                </a:solidFill>
                <a:latin typeface="楷体" panose="02010609060101010101" pitchFamily="49" charset="-122"/>
                <a:ea typeface="楷体" panose="02010609060101010101" pitchFamily="49" charset="-122"/>
              </a:rPr>
              <a:t>死亡定义的演变及伦理争议</a:t>
            </a:r>
            <a:endParaRPr lang="zh-CN" altLang="en-US" sz="4000" dirty="0">
              <a:latin typeface="楷体" panose="02010609060101010101" pitchFamily="49" charset="-122"/>
              <a:ea typeface="楷体" panose="02010609060101010101" pitchFamily="49" charset="-122"/>
            </a:endParaRPr>
          </a:p>
        </p:txBody>
      </p:sp>
      <p:sp>
        <p:nvSpPr>
          <p:cNvPr id="3" name="副标题 2">
            <a:extLst>
              <a:ext uri="{FF2B5EF4-FFF2-40B4-BE49-F238E27FC236}">
                <a16:creationId xmlns:a16="http://schemas.microsoft.com/office/drawing/2014/main" id="{9BC52821-5582-44DC-9F12-340B3716974C}"/>
              </a:ext>
            </a:extLst>
          </p:cNvPr>
          <p:cNvSpPr>
            <a:spLocks noGrp="1"/>
          </p:cNvSpPr>
          <p:nvPr>
            <p:ph type="subTitle" idx="1"/>
          </p:nvPr>
        </p:nvSpPr>
        <p:spPr>
          <a:xfrm>
            <a:off x="2688165" y="3751865"/>
            <a:ext cx="6815669" cy="1320802"/>
          </a:xfrm>
        </p:spPr>
        <p:txBody>
          <a:bodyPr/>
          <a:lstStyle/>
          <a:p>
            <a:pPr lvl="0">
              <a:spcBef>
                <a:spcPts val="0"/>
              </a:spcBef>
              <a:spcAft>
                <a:spcPts val="0"/>
              </a:spcAft>
              <a:buClrTx/>
              <a:buSzTx/>
            </a:pPr>
            <a:r>
              <a:rPr lang="zh-CN" altLang="en-US" sz="2000" dirty="0">
                <a:solidFill>
                  <a:prstClr val="black"/>
                </a:solidFill>
                <a:latin typeface="华文新魏" panose="02010800040101010101" pitchFamily="2" charset="-122"/>
                <a:ea typeface="华文新魏" panose="02010800040101010101" pitchFamily="2" charset="-122"/>
              </a:rPr>
              <a:t>徐汉辉</a:t>
            </a:r>
            <a:r>
              <a:rPr lang="en-US" altLang="zh-CN" sz="2000" dirty="0">
                <a:solidFill>
                  <a:prstClr val="black"/>
                </a:solidFill>
                <a:latin typeface="华文新魏" panose="02010800040101010101" pitchFamily="2" charset="-122"/>
                <a:ea typeface="华文新魏" panose="02010800040101010101" pitchFamily="2" charset="-122"/>
              </a:rPr>
              <a:t>   </a:t>
            </a:r>
          </a:p>
          <a:p>
            <a:pPr lvl="0">
              <a:spcBef>
                <a:spcPts val="0"/>
              </a:spcBef>
              <a:spcAft>
                <a:spcPts val="0"/>
              </a:spcAft>
              <a:buClrTx/>
              <a:buSzTx/>
            </a:pPr>
            <a:r>
              <a:rPr lang="zh-CN" altLang="en-US" sz="2000" dirty="0">
                <a:solidFill>
                  <a:prstClr val="black"/>
                </a:solidFill>
                <a:latin typeface="华文新魏" panose="02010800040101010101" pitchFamily="2" charset="-122"/>
                <a:ea typeface="华文新魏" panose="02010800040101010101" pitchFamily="2" charset="-122"/>
              </a:rPr>
              <a:t>南开大学医学院</a:t>
            </a:r>
            <a:endParaRPr lang="en-US" altLang="zh-CN" sz="2000" dirty="0">
              <a:solidFill>
                <a:prstClr val="black"/>
              </a:solidFill>
              <a:latin typeface="华文新魏" panose="02010800040101010101" pitchFamily="2" charset="-122"/>
              <a:ea typeface="华文新魏" panose="02010800040101010101" pitchFamily="2" charset="-122"/>
            </a:endParaRPr>
          </a:p>
          <a:p>
            <a:pPr lvl="0">
              <a:spcBef>
                <a:spcPts val="0"/>
              </a:spcBef>
              <a:spcAft>
                <a:spcPts val="0"/>
              </a:spcAft>
              <a:buClrTx/>
              <a:buSzTx/>
            </a:pPr>
            <a:r>
              <a:rPr lang="en-US" altLang="zh-CN" sz="2000" dirty="0">
                <a:solidFill>
                  <a:prstClr val="black"/>
                </a:solidFill>
                <a:latin typeface="华文新魏" panose="02010800040101010101" pitchFamily="2" charset="-122"/>
                <a:ea typeface="华文新魏" panose="02010800040101010101" pitchFamily="2" charset="-122"/>
              </a:rPr>
              <a:t>018205@nankai.edu.cn</a:t>
            </a:r>
          </a:p>
          <a:p>
            <a:endParaRPr lang="zh-CN" altLang="en-US" dirty="0"/>
          </a:p>
        </p:txBody>
      </p:sp>
    </p:spTree>
    <p:extLst>
      <p:ext uri="{BB962C8B-B14F-4D97-AF65-F5344CB8AC3E}">
        <p14:creationId xmlns:p14="http://schemas.microsoft.com/office/powerpoint/2010/main" val="3298498368"/>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FA5AC6FD-9C8A-467F-B0E1-962D6FDC9C1C}"/>
              </a:ext>
            </a:extLst>
          </p:cNvPr>
          <p:cNvSpPr>
            <a:spLocks noGrp="1"/>
          </p:cNvSpPr>
          <p:nvPr>
            <p:ph idx="1"/>
          </p:nvPr>
        </p:nvSpPr>
        <p:spPr>
          <a:xfrm>
            <a:off x="649350" y="910006"/>
            <a:ext cx="9992674" cy="5717457"/>
          </a:xfrm>
        </p:spPr>
        <p:txBody>
          <a:bodyPr>
            <a:normAutofit/>
          </a:bodyPr>
          <a:lstStyle/>
          <a:p>
            <a:pPr>
              <a:lnSpc>
                <a:spcPct val="100000"/>
              </a:lnSpc>
              <a:spcBef>
                <a:spcPts val="600"/>
              </a:spcBef>
              <a:spcAft>
                <a:spcPts val="600"/>
              </a:spcAft>
            </a:pPr>
            <a:r>
              <a:rPr lang="zh-CN" altLang="en-US" sz="2800" dirty="0">
                <a:latin typeface="楷体" panose="02010609060101010101" pitchFamily="49" charset="-122"/>
                <a:ea typeface="楷体" panose="02010609060101010101" pitchFamily="49" charset="-122"/>
              </a:rPr>
              <a:t>⑦</a:t>
            </a:r>
            <a:r>
              <a:rPr lang="zh-CN" altLang="en-US" sz="2800" dirty="0">
                <a:solidFill>
                  <a:srgbClr val="000000"/>
                </a:solidFill>
                <a:latin typeface="楷体" panose="02010609060101010101" pitchFamily="49" charset="-122"/>
                <a:ea typeface="楷体" panose="02010609060101010101" pitchFamily="49" charset="-122"/>
              </a:rPr>
              <a:t>用特制长杆体温计伸入胃肠内测试体内温度；</a:t>
            </a:r>
            <a:endParaRPr lang="en-US" altLang="zh-CN" sz="2800" dirty="0">
              <a:solidFill>
                <a:srgbClr val="000000"/>
              </a:solidFill>
              <a:latin typeface="楷体" panose="02010609060101010101" pitchFamily="49" charset="-122"/>
              <a:ea typeface="楷体" panose="02010609060101010101" pitchFamily="49" charset="-122"/>
            </a:endParaRPr>
          </a:p>
          <a:p>
            <a:pPr>
              <a:lnSpc>
                <a:spcPct val="100000"/>
              </a:lnSpc>
              <a:spcBef>
                <a:spcPts val="600"/>
              </a:spcBef>
              <a:spcAft>
                <a:spcPts val="600"/>
              </a:spcAft>
            </a:pPr>
            <a:r>
              <a:rPr lang="zh-CN" altLang="en-US" sz="2800" dirty="0">
                <a:latin typeface="楷体" panose="02010609060101010101" pitchFamily="49" charset="-122"/>
                <a:ea typeface="楷体" panose="02010609060101010101" pitchFamily="49" charset="-122"/>
              </a:rPr>
              <a:t>⑧切掉手指并观察“逝者”反应；</a:t>
            </a:r>
            <a:endParaRPr lang="en-US" altLang="zh-CN" sz="2800" dirty="0">
              <a:latin typeface="楷体" panose="02010609060101010101" pitchFamily="49" charset="-122"/>
              <a:ea typeface="楷体" panose="02010609060101010101" pitchFamily="49" charset="-122"/>
            </a:endParaRPr>
          </a:p>
          <a:p>
            <a:pPr>
              <a:lnSpc>
                <a:spcPct val="100000"/>
              </a:lnSpc>
              <a:spcBef>
                <a:spcPts val="600"/>
              </a:spcBef>
              <a:spcAft>
                <a:spcPts val="600"/>
              </a:spcAft>
            </a:pPr>
            <a:r>
              <a:rPr lang="zh-CN" altLang="en-US" sz="2800" dirty="0">
                <a:latin typeface="楷体" panose="02010609060101010101" pitchFamily="49" charset="-122"/>
                <a:ea typeface="楷体" panose="02010609060101010101" pitchFamily="49" charset="-122"/>
              </a:rPr>
              <a:t>⑨有节奏地拉扯舌头三个小时；</a:t>
            </a:r>
            <a:endParaRPr lang="en-US" altLang="zh-CN" sz="2800" dirty="0">
              <a:latin typeface="楷体" panose="02010609060101010101" pitchFamily="49" charset="-122"/>
              <a:ea typeface="楷体" panose="02010609060101010101" pitchFamily="49" charset="-122"/>
            </a:endParaRPr>
          </a:p>
          <a:p>
            <a:pPr>
              <a:lnSpc>
                <a:spcPct val="100000"/>
              </a:lnSpc>
              <a:spcBef>
                <a:spcPts val="600"/>
              </a:spcBef>
              <a:spcAft>
                <a:spcPts val="600"/>
              </a:spcAft>
            </a:pPr>
            <a:r>
              <a:rPr lang="zh-CN" altLang="en-US" sz="2800" dirty="0">
                <a:latin typeface="楷体" panose="02010609060101010101" pitchFamily="49" charset="-122"/>
                <a:ea typeface="楷体" panose="02010609060101010101" pitchFamily="49" charset="-122"/>
              </a:rPr>
              <a:t>⑩电击面部、眼睛和嘴唇；</a:t>
            </a:r>
            <a:endParaRPr lang="en-US" altLang="zh-CN" sz="2800" dirty="0">
              <a:latin typeface="楷体" panose="02010609060101010101" pitchFamily="49" charset="-122"/>
              <a:ea typeface="楷体" panose="02010609060101010101" pitchFamily="49" charset="-122"/>
            </a:endParaRPr>
          </a:p>
          <a:p>
            <a:pPr>
              <a:lnSpc>
                <a:spcPct val="100000"/>
              </a:lnSpc>
              <a:spcBef>
                <a:spcPts val="600"/>
              </a:spcBef>
              <a:spcAft>
                <a:spcPts val="600"/>
              </a:spcAft>
            </a:pPr>
            <a:r>
              <a:rPr lang="zh-CN" altLang="en-US" sz="2800" dirty="0">
                <a:latin typeface="楷体" panose="02010609060101010101" pitchFamily="49" charset="-122"/>
                <a:ea typeface="楷体" panose="02010609060101010101" pitchFamily="49" charset="-122"/>
              </a:rPr>
              <a:t>⑪用一根一头是旗子的长针插入心脏并观察旗子反应；</a:t>
            </a:r>
          </a:p>
          <a:p>
            <a:pPr marL="0" indent="0">
              <a:lnSpc>
                <a:spcPct val="100000"/>
              </a:lnSpc>
              <a:spcBef>
                <a:spcPts val="600"/>
              </a:spcBef>
              <a:spcAft>
                <a:spcPts val="600"/>
              </a:spcAft>
              <a:buNone/>
            </a:pPr>
            <a:endParaRPr lang="en-US" altLang="zh-CN" sz="2800" dirty="0"/>
          </a:p>
          <a:p>
            <a:pPr marL="0" indent="0">
              <a:lnSpc>
                <a:spcPct val="100000"/>
              </a:lnSpc>
              <a:spcBef>
                <a:spcPts val="600"/>
              </a:spcBef>
              <a:spcAft>
                <a:spcPts val="600"/>
              </a:spcAft>
              <a:buNone/>
            </a:pPr>
            <a:endParaRPr lang="en-US" altLang="zh-CN" sz="2800" dirty="0"/>
          </a:p>
          <a:p>
            <a:pPr>
              <a:lnSpc>
                <a:spcPct val="100000"/>
              </a:lnSpc>
              <a:spcBef>
                <a:spcPts val="600"/>
              </a:spcBef>
              <a:spcAft>
                <a:spcPts val="600"/>
              </a:spcAft>
            </a:pPr>
            <a:r>
              <a:rPr lang="en-US" altLang="zh-CN" sz="2000" dirty="0">
                <a:latin typeface="Times New Roman" panose="02020603050405020304" pitchFamily="18" charset="0"/>
                <a:cs typeface="Times New Roman" panose="02020603050405020304" pitchFamily="18" charset="0"/>
              </a:rPr>
              <a:t>References: </a:t>
            </a:r>
            <a:r>
              <a:rPr lang="en-US" altLang="zh-CN" sz="2000" dirty="0" err="1">
                <a:solidFill>
                  <a:srgbClr val="222222"/>
                </a:solidFill>
                <a:latin typeface="Times New Roman" panose="02020603050405020304" pitchFamily="18" charset="0"/>
                <a:cs typeface="Times New Roman" panose="02020603050405020304" pitchFamily="18" charset="0"/>
              </a:rPr>
              <a:t>Whetstine</a:t>
            </a:r>
            <a:r>
              <a:rPr lang="en-US" altLang="zh-CN" sz="2000" dirty="0">
                <a:solidFill>
                  <a:srgbClr val="222222"/>
                </a:solidFill>
                <a:latin typeface="Times New Roman" panose="02020603050405020304" pitchFamily="18" charset="0"/>
                <a:cs typeface="Times New Roman" panose="02020603050405020304" pitchFamily="18" charset="0"/>
              </a:rPr>
              <a:t>, L.M., 2008. The History of the Definition (s) of Death: From the 18th Century to the 20th Century. In </a:t>
            </a:r>
            <a:r>
              <a:rPr lang="en-US" altLang="zh-CN" sz="2000" i="1" dirty="0">
                <a:solidFill>
                  <a:srgbClr val="222222"/>
                </a:solidFill>
                <a:latin typeface="Times New Roman" panose="02020603050405020304" pitchFamily="18" charset="0"/>
                <a:cs typeface="Times New Roman" panose="02020603050405020304" pitchFamily="18" charset="0"/>
              </a:rPr>
              <a:t>End-of-Life Communication in the ICU</a:t>
            </a:r>
            <a:r>
              <a:rPr lang="en-US" altLang="zh-CN" sz="2000" dirty="0">
                <a:solidFill>
                  <a:srgbClr val="222222"/>
                </a:solidFill>
                <a:latin typeface="Times New Roman" panose="02020603050405020304" pitchFamily="18" charset="0"/>
                <a:cs typeface="Times New Roman" panose="02020603050405020304" pitchFamily="18" charset="0"/>
              </a:rPr>
              <a:t> (pp. 65-78). Springer, New York, NY. </a:t>
            </a:r>
            <a:r>
              <a:rPr lang="en-US" altLang="zh-CN" sz="2000" dirty="0" err="1">
                <a:solidFill>
                  <a:srgbClr val="222222"/>
                </a:solidFill>
                <a:latin typeface="Times New Roman" panose="02020603050405020304" pitchFamily="18" charset="0"/>
                <a:cs typeface="Times New Roman" panose="02020603050405020304" pitchFamily="18" charset="0"/>
              </a:rPr>
              <a:t>Zaner</a:t>
            </a:r>
            <a:r>
              <a:rPr lang="en-US" altLang="zh-CN" sz="2000" dirty="0">
                <a:solidFill>
                  <a:srgbClr val="222222"/>
                </a:solidFill>
                <a:latin typeface="Times New Roman" panose="02020603050405020304" pitchFamily="18" charset="0"/>
                <a:cs typeface="Times New Roman" panose="02020603050405020304" pitchFamily="18" charset="0"/>
              </a:rPr>
              <a:t>, R.M. ed., 2012. </a:t>
            </a:r>
            <a:r>
              <a:rPr lang="en-US" altLang="zh-CN" sz="2000" i="1" dirty="0">
                <a:solidFill>
                  <a:srgbClr val="222222"/>
                </a:solidFill>
                <a:latin typeface="Times New Roman" panose="02020603050405020304" pitchFamily="18" charset="0"/>
                <a:cs typeface="Times New Roman" panose="02020603050405020304" pitchFamily="18" charset="0"/>
              </a:rPr>
              <a:t>Death: beyond whole-brain criteria</a:t>
            </a:r>
            <a:r>
              <a:rPr lang="en-US" altLang="zh-CN" sz="2000" dirty="0">
                <a:solidFill>
                  <a:srgbClr val="222222"/>
                </a:solidFill>
                <a:latin typeface="Times New Roman" panose="02020603050405020304" pitchFamily="18" charset="0"/>
                <a:cs typeface="Times New Roman" panose="02020603050405020304" pitchFamily="18" charset="0"/>
              </a:rPr>
              <a:t> (Vol. 31). Springer Science &amp; Business Media.</a:t>
            </a:r>
            <a:endParaRPr lang="en-US" altLang="zh-CN" sz="2000" dirty="0">
              <a:latin typeface="Times New Roman" panose="02020603050405020304" pitchFamily="18" charset="0"/>
              <a:cs typeface="Times New Roman" panose="02020603050405020304" pitchFamily="18" charset="0"/>
            </a:endParaRPr>
          </a:p>
        </p:txBody>
      </p:sp>
      <p:pic>
        <p:nvPicPr>
          <p:cNvPr id="7" name="图片 6">
            <a:extLst>
              <a:ext uri="{FF2B5EF4-FFF2-40B4-BE49-F238E27FC236}">
                <a16:creationId xmlns:a16="http://schemas.microsoft.com/office/drawing/2014/main" id="{3A1C041F-ECCE-4E87-972D-C5252637C025}"/>
              </a:ext>
            </a:extLst>
          </p:cNvPr>
          <p:cNvPicPr>
            <a:picLocks noChangeAspect="1"/>
          </p:cNvPicPr>
          <p:nvPr/>
        </p:nvPicPr>
        <p:blipFill rotWithShape="1">
          <a:blip r:embed="rId2">
            <a:extLst>
              <a:ext uri="{28A0092B-C50C-407E-A947-70E740481C1C}">
                <a14:useLocalDpi xmlns:a14="http://schemas.microsoft.com/office/drawing/2010/main" val="0"/>
              </a:ext>
            </a:extLst>
          </a:blip>
          <a:srcRect l="6873" t="14346" r="5996" b="13095"/>
          <a:stretch/>
        </p:blipFill>
        <p:spPr>
          <a:xfrm>
            <a:off x="8542801" y="127715"/>
            <a:ext cx="3227110" cy="1839833"/>
          </a:xfrm>
          <a:prstGeom prst="rect">
            <a:avLst/>
          </a:prstGeom>
        </p:spPr>
      </p:pic>
      <p:sp>
        <p:nvSpPr>
          <p:cNvPr id="8" name="矩形 7">
            <a:extLst>
              <a:ext uri="{FF2B5EF4-FFF2-40B4-BE49-F238E27FC236}">
                <a16:creationId xmlns:a16="http://schemas.microsoft.com/office/drawing/2014/main" id="{76FB53E1-2711-40C3-8DCB-6386497FEC4E}"/>
              </a:ext>
            </a:extLst>
          </p:cNvPr>
          <p:cNvSpPr/>
          <p:nvPr/>
        </p:nvSpPr>
        <p:spPr>
          <a:xfrm>
            <a:off x="2461278" y="4084893"/>
            <a:ext cx="5724645" cy="646331"/>
          </a:xfrm>
          <a:prstGeom prst="rect">
            <a:avLst/>
          </a:prstGeom>
          <a:solidFill>
            <a:srgbClr val="FFFF00"/>
          </a:solidFill>
        </p:spPr>
        <p:txBody>
          <a:bodyPr wrap="none" lIns="91440" tIns="45720" rIns="91440" bIns="45720">
            <a:spAutoFit/>
          </a:bodyPr>
          <a:lstStyle/>
          <a:p>
            <a:pPr algn="ctr"/>
            <a:r>
              <a:rPr lang="zh-CN" altLang="en-US" sz="3600" b="1" dirty="0">
                <a:ln w="10160">
                  <a:solidFill>
                    <a:schemeClr val="accent5"/>
                  </a:solidFill>
                  <a:prstDash val="solid"/>
                </a:ln>
                <a:solidFill>
                  <a:srgbClr val="7030A0"/>
                </a:solidFill>
                <a:effectLst>
                  <a:outerShdw blurRad="38100" dist="22860" dir="5400000" algn="tl" rotWithShape="0">
                    <a:srgbClr val="000000">
                      <a:alpha val="30000"/>
                    </a:srgbClr>
                  </a:outerShdw>
                </a:effectLst>
                <a:latin typeface="华文新魏" panose="02010800040101010101" pitchFamily="2" charset="-122"/>
                <a:ea typeface="华文新魏" panose="02010800040101010101" pitchFamily="2" charset="-122"/>
              </a:rPr>
              <a:t>以上故事（事故）均有出处</a:t>
            </a:r>
            <a:endParaRPr lang="zh-CN" altLang="en-US" sz="3600" b="1" cap="none" spc="0" dirty="0">
              <a:ln w="10160">
                <a:solidFill>
                  <a:schemeClr val="accent5"/>
                </a:solidFill>
                <a:prstDash val="solid"/>
              </a:ln>
              <a:solidFill>
                <a:srgbClr val="7030A0"/>
              </a:solidFill>
              <a:effectLst>
                <a:outerShdw blurRad="38100" dist="22860" dir="5400000" algn="tl" rotWithShape="0">
                  <a:srgbClr val="000000">
                    <a:alpha val="30000"/>
                  </a:srgbClr>
                </a:outerShdw>
              </a:effectLst>
              <a:latin typeface="华文新魏" panose="02010800040101010101" pitchFamily="2" charset="-122"/>
              <a:ea typeface="华文新魏" panose="02010800040101010101" pitchFamily="2" charset="-122"/>
              <a:cs typeface="Times New Roman" panose="02020603050405020304" pitchFamily="18" charset="0"/>
            </a:endParaRPr>
          </a:p>
        </p:txBody>
      </p:sp>
      <p:pic>
        <p:nvPicPr>
          <p:cNvPr id="10" name="图片 9">
            <a:extLst>
              <a:ext uri="{FF2B5EF4-FFF2-40B4-BE49-F238E27FC236}">
                <a16:creationId xmlns:a16="http://schemas.microsoft.com/office/drawing/2014/main" id="{256854EA-8F90-4DF5-BB5F-6F743263E4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30405" y="1564266"/>
            <a:ext cx="1663263" cy="1569660"/>
          </a:xfrm>
          <a:prstGeom prst="rect">
            <a:avLst/>
          </a:prstGeom>
        </p:spPr>
      </p:pic>
      <p:sp>
        <p:nvSpPr>
          <p:cNvPr id="2" name="矩形: 圆角 1">
            <a:extLst>
              <a:ext uri="{FF2B5EF4-FFF2-40B4-BE49-F238E27FC236}">
                <a16:creationId xmlns:a16="http://schemas.microsoft.com/office/drawing/2014/main" id="{176A02B4-21F4-4086-A92B-723D138050C6}"/>
              </a:ext>
            </a:extLst>
          </p:cNvPr>
          <p:cNvSpPr/>
          <p:nvPr/>
        </p:nvSpPr>
        <p:spPr>
          <a:xfrm>
            <a:off x="3551069" y="4410872"/>
            <a:ext cx="843378" cy="45719"/>
          </a:xfrm>
          <a:prstGeom prst="round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560460864"/>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1000"/>
                                        <p:tgtEl>
                                          <p:spTgt spid="3">
                                            <p:txEl>
                                              <p:pRg st="1" end="1"/>
                                            </p:txEl>
                                          </p:spTgt>
                                        </p:tgtEl>
                                      </p:cBhvr>
                                    </p:animEffect>
                                    <p:anim calcmode="lin" valueType="num">
                                      <p:cBhvr>
                                        <p:cTn id="8"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animEffect transition="in" filter="fade">
                                      <p:cBhvr>
                                        <p:cTn id="14" dur="1000"/>
                                        <p:tgtEl>
                                          <p:spTgt spid="3">
                                            <p:txEl>
                                              <p:pRg st="2" end="2"/>
                                            </p:txEl>
                                          </p:spTgt>
                                        </p:tgtEl>
                                      </p:cBhvr>
                                    </p:animEffect>
                                    <p:anim calcmode="lin" valueType="num">
                                      <p:cBhvr>
                                        <p:cTn id="15"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2" end="2"/>
                                            </p:txEl>
                                          </p:spTgt>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1000"/>
                                        <p:tgtEl>
                                          <p:spTgt spid="10"/>
                                        </p:tgtEl>
                                      </p:cBhvr>
                                    </p:animEffect>
                                    <p:anim calcmode="lin" valueType="num">
                                      <p:cBhvr>
                                        <p:cTn id="20" dur="1000" fill="hold"/>
                                        <p:tgtEl>
                                          <p:spTgt spid="10"/>
                                        </p:tgtEl>
                                        <p:attrNameLst>
                                          <p:attrName>ppt_x</p:attrName>
                                        </p:attrNameLst>
                                      </p:cBhvr>
                                      <p:tavLst>
                                        <p:tav tm="0">
                                          <p:val>
                                            <p:strVal val="#ppt_x"/>
                                          </p:val>
                                        </p:tav>
                                        <p:tav tm="100000">
                                          <p:val>
                                            <p:strVal val="#ppt_x"/>
                                          </p:val>
                                        </p:tav>
                                      </p:tavLst>
                                    </p:anim>
                                    <p:anim calcmode="lin" valueType="num">
                                      <p:cBhvr>
                                        <p:cTn id="21"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3">
                                            <p:txEl>
                                              <p:pRg st="3" end="3"/>
                                            </p:txEl>
                                          </p:spTgt>
                                        </p:tgtEl>
                                        <p:attrNameLst>
                                          <p:attrName>style.visibility</p:attrName>
                                        </p:attrNameLst>
                                      </p:cBhvr>
                                      <p:to>
                                        <p:strVal val="visible"/>
                                      </p:to>
                                    </p:set>
                                    <p:animEffect transition="in" filter="fade">
                                      <p:cBhvr>
                                        <p:cTn id="26" dur="1000"/>
                                        <p:tgtEl>
                                          <p:spTgt spid="3">
                                            <p:txEl>
                                              <p:pRg st="3" end="3"/>
                                            </p:txEl>
                                          </p:spTgt>
                                        </p:tgtEl>
                                      </p:cBhvr>
                                    </p:animEffect>
                                    <p:anim calcmode="lin" valueType="num">
                                      <p:cBhvr>
                                        <p:cTn id="27"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8"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nodeType="clickEffect">
                                  <p:stCondLst>
                                    <p:cond delay="0"/>
                                  </p:stCondLst>
                                  <p:childTnLst>
                                    <p:set>
                                      <p:cBhvr>
                                        <p:cTn id="32" dur="1" fill="hold">
                                          <p:stCondLst>
                                            <p:cond delay="0"/>
                                          </p:stCondLst>
                                        </p:cTn>
                                        <p:tgtEl>
                                          <p:spTgt spid="3">
                                            <p:txEl>
                                              <p:pRg st="4" end="4"/>
                                            </p:txEl>
                                          </p:spTgt>
                                        </p:tgtEl>
                                        <p:attrNameLst>
                                          <p:attrName>style.visibility</p:attrName>
                                        </p:attrNameLst>
                                      </p:cBhvr>
                                      <p:to>
                                        <p:strVal val="visible"/>
                                      </p:to>
                                    </p:set>
                                    <p:animEffect transition="in" filter="fade">
                                      <p:cBhvr>
                                        <p:cTn id="33" dur="1000"/>
                                        <p:tgtEl>
                                          <p:spTgt spid="3">
                                            <p:txEl>
                                              <p:pRg st="4" end="4"/>
                                            </p:txEl>
                                          </p:spTgt>
                                        </p:tgtEl>
                                      </p:cBhvr>
                                    </p:animEffect>
                                    <p:anim calcmode="lin" valueType="num">
                                      <p:cBhvr>
                                        <p:cTn id="34"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5"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grpId="0" nodeType="clickEffect">
                                  <p:stCondLst>
                                    <p:cond delay="0"/>
                                  </p:stCondLst>
                                  <p:childTnLst>
                                    <p:set>
                                      <p:cBhvr>
                                        <p:cTn id="39" dur="1" fill="hold">
                                          <p:stCondLst>
                                            <p:cond delay="0"/>
                                          </p:stCondLst>
                                        </p:cTn>
                                        <p:tgtEl>
                                          <p:spTgt spid="8"/>
                                        </p:tgtEl>
                                        <p:attrNameLst>
                                          <p:attrName>style.visibility</p:attrName>
                                        </p:attrNameLst>
                                      </p:cBhvr>
                                      <p:to>
                                        <p:strVal val="visible"/>
                                      </p:to>
                                    </p:set>
                                    <p:animEffect transition="in" filter="fade">
                                      <p:cBhvr>
                                        <p:cTn id="40" dur="1000"/>
                                        <p:tgtEl>
                                          <p:spTgt spid="8"/>
                                        </p:tgtEl>
                                      </p:cBhvr>
                                    </p:animEffect>
                                    <p:anim calcmode="lin" valueType="num">
                                      <p:cBhvr>
                                        <p:cTn id="41" dur="1000" fill="hold"/>
                                        <p:tgtEl>
                                          <p:spTgt spid="8"/>
                                        </p:tgtEl>
                                        <p:attrNameLst>
                                          <p:attrName>ppt_x</p:attrName>
                                        </p:attrNameLst>
                                      </p:cBhvr>
                                      <p:tavLst>
                                        <p:tav tm="0">
                                          <p:val>
                                            <p:strVal val="#ppt_x"/>
                                          </p:val>
                                        </p:tav>
                                        <p:tav tm="100000">
                                          <p:val>
                                            <p:strVal val="#ppt_x"/>
                                          </p:val>
                                        </p:tav>
                                      </p:tavLst>
                                    </p:anim>
                                    <p:anim calcmode="lin" valueType="num">
                                      <p:cBhvr>
                                        <p:cTn id="42" dur="1000" fill="hold"/>
                                        <p:tgtEl>
                                          <p:spTgt spid="8"/>
                                        </p:tgtEl>
                                        <p:attrNameLst>
                                          <p:attrName>ppt_y</p:attrName>
                                        </p:attrNameLst>
                                      </p:cBhvr>
                                      <p:tavLst>
                                        <p:tav tm="0">
                                          <p:val>
                                            <p:strVal val="#ppt_y+.1"/>
                                          </p:val>
                                        </p:tav>
                                        <p:tav tm="100000">
                                          <p:val>
                                            <p:strVal val="#ppt_y"/>
                                          </p:val>
                                        </p:tav>
                                      </p:tavLst>
                                    </p:anim>
                                  </p:childTnLst>
                                </p:cTn>
                              </p:par>
                              <p:par>
                                <p:cTn id="43" presetID="42" presetClass="entr" presetSubtype="0" fill="hold" grpId="0" nodeType="withEffect">
                                  <p:stCondLst>
                                    <p:cond delay="0"/>
                                  </p:stCondLst>
                                  <p:childTnLst>
                                    <p:set>
                                      <p:cBhvr>
                                        <p:cTn id="44" dur="1" fill="hold">
                                          <p:stCondLst>
                                            <p:cond delay="0"/>
                                          </p:stCondLst>
                                        </p:cTn>
                                        <p:tgtEl>
                                          <p:spTgt spid="2"/>
                                        </p:tgtEl>
                                        <p:attrNameLst>
                                          <p:attrName>style.visibility</p:attrName>
                                        </p:attrNameLst>
                                      </p:cBhvr>
                                      <p:to>
                                        <p:strVal val="visible"/>
                                      </p:to>
                                    </p:set>
                                    <p:animEffect transition="in" filter="fade">
                                      <p:cBhvr>
                                        <p:cTn id="45" dur="1000"/>
                                        <p:tgtEl>
                                          <p:spTgt spid="2"/>
                                        </p:tgtEl>
                                      </p:cBhvr>
                                    </p:animEffect>
                                    <p:anim calcmode="lin" valueType="num">
                                      <p:cBhvr>
                                        <p:cTn id="46" dur="1000" fill="hold"/>
                                        <p:tgtEl>
                                          <p:spTgt spid="2"/>
                                        </p:tgtEl>
                                        <p:attrNameLst>
                                          <p:attrName>ppt_x</p:attrName>
                                        </p:attrNameLst>
                                      </p:cBhvr>
                                      <p:tavLst>
                                        <p:tav tm="0">
                                          <p:val>
                                            <p:strVal val="#ppt_x"/>
                                          </p:val>
                                        </p:tav>
                                        <p:tav tm="100000">
                                          <p:val>
                                            <p:strVal val="#ppt_x"/>
                                          </p:val>
                                        </p:tav>
                                      </p:tavLst>
                                    </p:anim>
                                    <p:anim calcmode="lin" valueType="num">
                                      <p:cBhvr>
                                        <p:cTn id="47" dur="1000" fill="hold"/>
                                        <p:tgtEl>
                                          <p:spTgt spid="2"/>
                                        </p:tgtEl>
                                        <p:attrNameLst>
                                          <p:attrName>ppt_y</p:attrName>
                                        </p:attrNameLst>
                                      </p:cBhvr>
                                      <p:tavLst>
                                        <p:tav tm="0">
                                          <p:val>
                                            <p:strVal val="#ppt_y+.1"/>
                                          </p:val>
                                        </p:tav>
                                        <p:tav tm="100000">
                                          <p:val>
                                            <p:strVal val="#ppt_y"/>
                                          </p:val>
                                        </p:tav>
                                      </p:tavLst>
                                    </p:anim>
                                  </p:childTnLst>
                                </p:cTn>
                              </p:par>
                              <p:par>
                                <p:cTn id="48" presetID="42" presetClass="entr" presetSubtype="0" fill="hold" nodeType="withEffect">
                                  <p:stCondLst>
                                    <p:cond delay="0"/>
                                  </p:stCondLst>
                                  <p:childTnLst>
                                    <p:set>
                                      <p:cBhvr>
                                        <p:cTn id="49" dur="1" fill="hold">
                                          <p:stCondLst>
                                            <p:cond delay="0"/>
                                          </p:stCondLst>
                                        </p:cTn>
                                        <p:tgtEl>
                                          <p:spTgt spid="3">
                                            <p:txEl>
                                              <p:pRg st="7" end="7"/>
                                            </p:txEl>
                                          </p:spTgt>
                                        </p:tgtEl>
                                        <p:attrNameLst>
                                          <p:attrName>style.visibility</p:attrName>
                                        </p:attrNameLst>
                                      </p:cBhvr>
                                      <p:to>
                                        <p:strVal val="visible"/>
                                      </p:to>
                                    </p:set>
                                    <p:animEffect transition="in" filter="fade">
                                      <p:cBhvr>
                                        <p:cTn id="50" dur="1000"/>
                                        <p:tgtEl>
                                          <p:spTgt spid="3">
                                            <p:txEl>
                                              <p:pRg st="7" end="7"/>
                                            </p:txEl>
                                          </p:spTgt>
                                        </p:tgtEl>
                                      </p:cBhvr>
                                    </p:animEffect>
                                    <p:anim calcmode="lin" valueType="num">
                                      <p:cBhvr>
                                        <p:cTn id="51"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52"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48D7E677-7C28-4148-84FB-7993E745DA2E}"/>
              </a:ext>
            </a:extLst>
          </p:cNvPr>
          <p:cNvSpPr>
            <a:spLocks noGrp="1"/>
          </p:cNvSpPr>
          <p:nvPr>
            <p:ph idx="1"/>
          </p:nvPr>
        </p:nvSpPr>
        <p:spPr>
          <a:xfrm>
            <a:off x="904973" y="716437"/>
            <a:ext cx="9851011" cy="5463701"/>
          </a:xfrm>
        </p:spPr>
        <p:txBody>
          <a:bodyPr>
            <a:normAutofit/>
          </a:bodyPr>
          <a:lstStyle/>
          <a:p>
            <a:pPr>
              <a:lnSpc>
                <a:spcPct val="100000"/>
              </a:lnSpc>
              <a:spcBef>
                <a:spcPts val="600"/>
              </a:spcBef>
              <a:spcAft>
                <a:spcPts val="600"/>
              </a:spcAft>
            </a:pPr>
            <a:r>
              <a:rPr lang="en-US" altLang="zh-CN" sz="2800" dirty="0">
                <a:latin typeface="Times New Roman" panose="02020603050405020304" pitchFamily="18" charset="0"/>
                <a:ea typeface="楷体" panose="02010609060101010101" pitchFamily="49" charset="-122"/>
                <a:cs typeface="Times New Roman" panose="02020603050405020304" pitchFamily="18" charset="0"/>
              </a:rPr>
              <a:t>2.</a:t>
            </a: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“失败” 的判断死亡的方式</a:t>
            </a:r>
            <a:endParaRPr lang="en-US" altLang="zh-CN" sz="2800" dirty="0">
              <a:latin typeface="Times New Roman" panose="02020603050405020304" pitchFamily="18" charset="0"/>
              <a:ea typeface="楷体" panose="02010609060101010101" pitchFamily="49" charset="-122"/>
              <a:cs typeface="Times New Roman" panose="02020603050405020304" pitchFamily="18" charset="0"/>
            </a:endParaRPr>
          </a:p>
          <a:p>
            <a:pPr>
              <a:lnSpc>
                <a:spcPct val="100000"/>
              </a:lnSpc>
              <a:spcBef>
                <a:spcPts val="600"/>
              </a:spcBef>
              <a:spcAft>
                <a:spcPts val="600"/>
              </a:spcAft>
            </a:pPr>
            <a:r>
              <a:rPr lang="en-US" altLang="zh-CN" sz="2800" dirty="0">
                <a:latin typeface="Times New Roman" panose="02020603050405020304" pitchFamily="18" charset="0"/>
                <a:ea typeface="楷体" panose="02010609060101010101" pitchFamily="49" charset="-122"/>
                <a:cs typeface="Times New Roman" panose="02020603050405020304" pitchFamily="18" charset="0"/>
              </a:rPr>
              <a:t>18</a:t>
            </a: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800" dirty="0">
                <a:latin typeface="Times New Roman" panose="02020603050405020304" pitchFamily="18" charset="0"/>
                <a:ea typeface="楷体" panose="02010609060101010101" pitchFamily="49" charset="-122"/>
                <a:cs typeface="Times New Roman" panose="02020603050405020304" pitchFamily="18" charset="0"/>
              </a:rPr>
              <a:t>19</a:t>
            </a: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世纪的相关文献中，记载很多“复活”案例，如“纽约医院死者复活事件”：</a:t>
            </a:r>
            <a:endParaRPr lang="en-US" altLang="zh-CN" sz="2800" dirty="0">
              <a:latin typeface="Times New Roman" panose="02020603050405020304" pitchFamily="18" charset="0"/>
              <a:ea typeface="楷体" panose="02010609060101010101" pitchFamily="49" charset="-122"/>
              <a:cs typeface="Times New Roman" panose="02020603050405020304" pitchFamily="18" charset="0"/>
            </a:endParaRPr>
          </a:p>
          <a:p>
            <a:pPr>
              <a:lnSpc>
                <a:spcPct val="100000"/>
              </a:lnSpc>
              <a:spcBef>
                <a:spcPts val="600"/>
              </a:spcBef>
              <a:spcAft>
                <a:spcPts val="600"/>
              </a:spcAft>
            </a:pPr>
            <a:endParaRPr lang="en-US" altLang="zh-CN" sz="2800" dirty="0">
              <a:latin typeface="Times New Roman" panose="02020603050405020304" pitchFamily="18" charset="0"/>
              <a:cs typeface="Times New Roman" panose="02020603050405020304" pitchFamily="18" charset="0"/>
            </a:endParaRPr>
          </a:p>
          <a:p>
            <a:pPr>
              <a:lnSpc>
                <a:spcPct val="100000"/>
              </a:lnSpc>
              <a:spcBef>
                <a:spcPts val="600"/>
              </a:spcBef>
              <a:spcAft>
                <a:spcPts val="600"/>
              </a:spcAft>
            </a:pPr>
            <a:endParaRPr lang="en-US" altLang="zh-CN" sz="2800" dirty="0">
              <a:latin typeface="Times New Roman" panose="02020603050405020304" pitchFamily="18" charset="0"/>
              <a:cs typeface="Times New Roman" panose="02020603050405020304" pitchFamily="18" charset="0"/>
            </a:endParaRPr>
          </a:p>
          <a:p>
            <a:pPr>
              <a:lnSpc>
                <a:spcPct val="100000"/>
              </a:lnSpc>
              <a:spcBef>
                <a:spcPts val="600"/>
              </a:spcBef>
              <a:spcAft>
                <a:spcPts val="600"/>
              </a:spcAft>
            </a:pPr>
            <a:endParaRPr lang="en-US" altLang="zh-CN" sz="2800" dirty="0">
              <a:latin typeface="Times New Roman" panose="02020603050405020304" pitchFamily="18" charset="0"/>
              <a:cs typeface="Times New Roman" panose="02020603050405020304" pitchFamily="18" charset="0"/>
            </a:endParaRPr>
          </a:p>
          <a:p>
            <a:pPr>
              <a:lnSpc>
                <a:spcPct val="100000"/>
              </a:lnSpc>
              <a:spcBef>
                <a:spcPts val="600"/>
              </a:spcBef>
              <a:spcAft>
                <a:spcPts val="600"/>
              </a:spcAft>
            </a:pPr>
            <a:endParaRPr lang="en-US" altLang="zh-CN" sz="2800" dirty="0">
              <a:latin typeface="Times New Roman" panose="02020603050405020304" pitchFamily="18" charset="0"/>
              <a:cs typeface="Times New Roman" panose="02020603050405020304" pitchFamily="18" charset="0"/>
            </a:endParaRPr>
          </a:p>
          <a:p>
            <a:pPr>
              <a:lnSpc>
                <a:spcPct val="100000"/>
              </a:lnSpc>
              <a:spcBef>
                <a:spcPts val="600"/>
              </a:spcBef>
              <a:spcAft>
                <a:spcPts val="600"/>
              </a:spcAft>
            </a:pPr>
            <a:endParaRPr lang="en-US" altLang="zh-CN" sz="2800" dirty="0">
              <a:latin typeface="Times New Roman" panose="02020603050405020304" pitchFamily="18" charset="0"/>
              <a:cs typeface="Times New Roman" panose="02020603050405020304" pitchFamily="18" charset="0"/>
            </a:endParaRPr>
          </a:p>
          <a:p>
            <a:pPr>
              <a:lnSpc>
                <a:spcPct val="100000"/>
              </a:lnSpc>
              <a:spcBef>
                <a:spcPts val="600"/>
              </a:spcBef>
              <a:spcAft>
                <a:spcPts val="600"/>
              </a:spcAft>
            </a:pPr>
            <a:r>
              <a:rPr lang="en-US" altLang="zh-CN" sz="2800" dirty="0">
                <a:latin typeface="Times New Roman" panose="02020603050405020304" pitchFamily="18" charset="0"/>
                <a:ea typeface="楷体" panose="02010609060101010101" pitchFamily="49" charset="-122"/>
                <a:cs typeface="Times New Roman" panose="02020603050405020304" pitchFamily="18" charset="0"/>
              </a:rPr>
              <a:t>1896</a:t>
            </a: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年，一项研究显示，约</a:t>
            </a:r>
            <a:r>
              <a:rPr lang="en-US" altLang="zh-CN" sz="2800" dirty="0">
                <a:latin typeface="Times New Roman" panose="02020603050405020304" pitchFamily="18" charset="0"/>
                <a:ea typeface="楷体" panose="02010609060101010101" pitchFamily="49" charset="-122"/>
                <a:cs typeface="Times New Roman" panose="02020603050405020304" pitchFamily="18" charset="0"/>
              </a:rPr>
              <a:t>2%</a:t>
            </a: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的逝者是没死透就被埋葬了。</a:t>
            </a:r>
          </a:p>
        </p:txBody>
      </p:sp>
      <p:pic>
        <p:nvPicPr>
          <p:cNvPr id="7" name="图片 6">
            <a:extLst>
              <a:ext uri="{FF2B5EF4-FFF2-40B4-BE49-F238E27FC236}">
                <a16:creationId xmlns:a16="http://schemas.microsoft.com/office/drawing/2014/main" id="{BA7E62E3-DE32-4BA5-9048-F4A5EC6511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36016" y="2506028"/>
            <a:ext cx="3073138" cy="2297093"/>
          </a:xfrm>
          <a:prstGeom prst="rect">
            <a:avLst/>
          </a:prstGeom>
        </p:spPr>
      </p:pic>
      <p:pic>
        <p:nvPicPr>
          <p:cNvPr id="9" name="图片 8">
            <a:extLst>
              <a:ext uri="{FF2B5EF4-FFF2-40B4-BE49-F238E27FC236}">
                <a16:creationId xmlns:a16="http://schemas.microsoft.com/office/drawing/2014/main" id="{7A21BA88-63D5-48A8-8FFC-E54B04E550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92824" y="2506028"/>
            <a:ext cx="4594185" cy="2297093"/>
          </a:xfrm>
          <a:prstGeom prst="rect">
            <a:avLst/>
          </a:prstGeom>
        </p:spPr>
      </p:pic>
    </p:spTree>
    <p:extLst>
      <p:ext uri="{BB962C8B-B14F-4D97-AF65-F5344CB8AC3E}">
        <p14:creationId xmlns:p14="http://schemas.microsoft.com/office/powerpoint/2010/main" val="16534699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2DCCC5FC-C641-4DC6-A50F-9943593AC20E}"/>
              </a:ext>
            </a:extLst>
          </p:cNvPr>
          <p:cNvSpPr>
            <a:spLocks noGrp="1"/>
          </p:cNvSpPr>
          <p:nvPr>
            <p:ph idx="1"/>
          </p:nvPr>
        </p:nvSpPr>
        <p:spPr>
          <a:xfrm>
            <a:off x="716437" y="725864"/>
            <a:ext cx="10133815" cy="5656082"/>
          </a:xfrm>
        </p:spPr>
        <p:txBody>
          <a:bodyPr>
            <a:normAutofit fontScale="92500"/>
          </a:bodyPr>
          <a:lstStyle/>
          <a:p>
            <a:pPr>
              <a:lnSpc>
                <a:spcPct val="110000"/>
              </a:lnSpc>
              <a:spcBef>
                <a:spcPts val="600"/>
              </a:spcBef>
              <a:spcAft>
                <a:spcPts val="600"/>
              </a:spcAft>
            </a:pPr>
            <a:r>
              <a:rPr lang="en-US" altLang="zh-CN" sz="2800" dirty="0">
                <a:latin typeface="Times New Roman" panose="02020603050405020304" pitchFamily="18" charset="0"/>
                <a:ea typeface="楷体" panose="02010609060101010101" pitchFamily="49" charset="-122"/>
                <a:cs typeface="Times New Roman" panose="02020603050405020304" pitchFamily="18" charset="0"/>
              </a:rPr>
              <a:t>1926</a:t>
            </a: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年，</a:t>
            </a:r>
            <a:r>
              <a:rPr lang="en-US" altLang="zh-CN" sz="2800" dirty="0">
                <a:latin typeface="Times New Roman" panose="02020603050405020304" pitchFamily="18" charset="0"/>
                <a:cs typeface="Times New Roman" panose="02020603050405020304" pitchFamily="18" charset="0"/>
              </a:rPr>
              <a:t>《</a:t>
            </a: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医学生和实习医生诊断指南</a:t>
            </a:r>
            <a:r>
              <a:rPr lang="zh-CN" altLang="en-US" sz="2800" dirty="0">
                <a:latin typeface="Times New Roman" panose="02020603050405020304" pitchFamily="18" charset="0"/>
                <a:cs typeface="Times New Roman" panose="02020603050405020304" pitchFamily="18" charset="0"/>
              </a:rPr>
              <a:t>（</a:t>
            </a:r>
            <a:r>
              <a:rPr lang="en-US" altLang="zh-CN" sz="2800" i="1" dirty="0">
                <a:latin typeface="Times New Roman" panose="02020603050405020304" pitchFamily="18" charset="0"/>
                <a:cs typeface="Times New Roman" panose="02020603050405020304" pitchFamily="18" charset="0"/>
              </a:rPr>
              <a:t>Medical Diagnosis for the Student and Practitioner</a:t>
            </a:r>
            <a:r>
              <a:rPr lang="zh-CN" altLang="en-US" sz="2800" dirty="0">
                <a:latin typeface="Times New Roman" panose="02020603050405020304" pitchFamily="18" charset="0"/>
                <a:cs typeface="Times New Roman" panose="02020603050405020304" pitchFamily="18" charset="0"/>
              </a:rPr>
              <a:t>）</a:t>
            </a:r>
            <a:r>
              <a:rPr lang="en-US" altLang="zh-CN" sz="2800" dirty="0">
                <a:latin typeface="Times New Roman" panose="02020603050405020304" pitchFamily="18" charset="0"/>
                <a:cs typeface="Times New Roman" panose="02020603050405020304" pitchFamily="18" charset="0"/>
              </a:rPr>
              <a:t>》</a:t>
            </a: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给出了</a:t>
            </a:r>
            <a:r>
              <a:rPr lang="en-US" altLang="zh-CN" sz="2800" dirty="0">
                <a:latin typeface="Times New Roman" panose="02020603050405020304" pitchFamily="18" charset="0"/>
                <a:ea typeface="楷体" panose="02010609060101010101" pitchFamily="49" charset="-122"/>
                <a:cs typeface="Times New Roman" panose="02020603050405020304" pitchFamily="18" charset="0"/>
              </a:rPr>
              <a:t>10</a:t>
            </a: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条用于判断死亡的依据：</a:t>
            </a:r>
            <a:endParaRPr lang="en-US" altLang="zh-CN" sz="2800" dirty="0">
              <a:latin typeface="Times New Roman" panose="02020603050405020304" pitchFamily="18" charset="0"/>
              <a:ea typeface="楷体" panose="02010609060101010101" pitchFamily="49" charset="-122"/>
              <a:cs typeface="Times New Roman" panose="02020603050405020304" pitchFamily="18" charset="0"/>
            </a:endParaRPr>
          </a:p>
          <a:p>
            <a:pPr>
              <a:lnSpc>
                <a:spcPct val="110000"/>
              </a:lnSpc>
              <a:spcBef>
                <a:spcPts val="600"/>
              </a:spcBef>
              <a:spcAft>
                <a:spcPts val="600"/>
              </a:spcAft>
            </a:pPr>
            <a:r>
              <a:rPr lang="zh-CN" altLang="en-US" sz="2800" dirty="0">
                <a:latin typeface="Times New Roman" panose="02020603050405020304" pitchFamily="18" charset="0"/>
                <a:cs typeface="Times New Roman" panose="02020603050405020304" pitchFamily="18" charset="0"/>
              </a:rPr>
              <a:t>①</a:t>
            </a:r>
            <a:r>
              <a:rPr lang="en-US" altLang="zh-CN" sz="2800" dirty="0">
                <a:latin typeface="Times New Roman" panose="02020603050405020304" pitchFamily="18" charset="0"/>
                <a:cs typeface="Times New Roman" panose="02020603050405020304" pitchFamily="18" charset="0"/>
              </a:rPr>
              <a:t>A deep red or purple color in the fingertips will become evident gradually if a firm ligature be applied to the digit.</a:t>
            </a:r>
          </a:p>
          <a:p>
            <a:pPr>
              <a:lnSpc>
                <a:spcPct val="110000"/>
              </a:lnSpc>
              <a:spcBef>
                <a:spcPts val="600"/>
              </a:spcBef>
              <a:spcAft>
                <a:spcPts val="600"/>
              </a:spcAft>
            </a:pPr>
            <a:r>
              <a:rPr lang="zh-CN" altLang="en-US" sz="2800" dirty="0">
                <a:latin typeface="Times New Roman" panose="02020603050405020304" pitchFamily="18" charset="0"/>
                <a:cs typeface="Times New Roman" panose="02020603050405020304" pitchFamily="18" charset="0"/>
              </a:rPr>
              <a:t>②</a:t>
            </a:r>
            <a:r>
              <a:rPr lang="en-US" altLang="zh-CN" sz="2800" dirty="0">
                <a:latin typeface="Times New Roman" panose="02020603050405020304" pitchFamily="18" charset="0"/>
                <a:cs typeface="Times New Roman" panose="02020603050405020304" pitchFamily="18" charset="0"/>
              </a:rPr>
              <a:t>Several hours after a supposed death blood will flow persistently from a cut artery.</a:t>
            </a:r>
          </a:p>
          <a:p>
            <a:pPr>
              <a:lnSpc>
                <a:spcPct val="110000"/>
              </a:lnSpc>
              <a:spcBef>
                <a:spcPts val="600"/>
              </a:spcBef>
              <a:spcAft>
                <a:spcPts val="600"/>
              </a:spcAft>
            </a:pPr>
            <a:r>
              <a:rPr lang="zh-CN" altLang="en-US" sz="2800" dirty="0">
                <a:latin typeface="Times New Roman" panose="02020603050405020304" pitchFamily="18" charset="0"/>
                <a:cs typeface="Times New Roman" panose="02020603050405020304" pitchFamily="18" charset="0"/>
              </a:rPr>
              <a:t>③</a:t>
            </a:r>
            <a:r>
              <a:rPr lang="en-US" altLang="zh-CN" sz="2800" dirty="0">
                <a:latin typeface="Times New Roman" panose="02020603050405020304" pitchFamily="18" charset="0"/>
                <a:cs typeface="Times New Roman" panose="02020603050405020304" pitchFamily="18" charset="0"/>
              </a:rPr>
              <a:t>If a needle thrust into the tissues and left for a time becomes oxidized, life is present.</a:t>
            </a:r>
          </a:p>
          <a:p>
            <a:pPr>
              <a:lnSpc>
                <a:spcPct val="110000"/>
              </a:lnSpc>
              <a:spcBef>
                <a:spcPts val="600"/>
              </a:spcBef>
              <a:spcAft>
                <a:spcPts val="600"/>
              </a:spcAft>
            </a:pPr>
            <a:r>
              <a:rPr lang="zh-CN" altLang="en-US" sz="2800" dirty="0">
                <a:latin typeface="Times New Roman" panose="02020603050405020304" pitchFamily="18" charset="0"/>
                <a:cs typeface="Times New Roman" panose="02020603050405020304" pitchFamily="18" charset="0"/>
              </a:rPr>
              <a:t>④</a:t>
            </a:r>
            <a:r>
              <a:rPr lang="en-US" altLang="zh-CN" sz="2800" dirty="0">
                <a:latin typeface="Times New Roman" panose="02020603050405020304" pitchFamily="18" charset="0"/>
                <a:cs typeface="Times New Roman" panose="02020603050405020304" pitchFamily="18" charset="0"/>
              </a:rPr>
              <a:t>If any cloud repeatedly appears upon an ice-cold mirror held close to the mouth, there is respiration, but its absence does not alone suffice to prove death.</a:t>
            </a:r>
          </a:p>
          <a:p>
            <a:pPr>
              <a:lnSpc>
                <a:spcPct val="110000"/>
              </a:lnSpc>
              <a:spcBef>
                <a:spcPts val="600"/>
              </a:spcBef>
              <a:spcAft>
                <a:spcPts val="600"/>
              </a:spcAft>
            </a:pPr>
            <a:endParaRPr lang="en-US" altLang="zh-CN"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075784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2DA07C89-4255-4DC0-A9CE-5E579CAFA2C6}"/>
              </a:ext>
            </a:extLst>
          </p:cNvPr>
          <p:cNvSpPr>
            <a:spLocks noGrp="1"/>
          </p:cNvSpPr>
          <p:nvPr>
            <p:ph idx="1"/>
          </p:nvPr>
        </p:nvSpPr>
        <p:spPr>
          <a:xfrm>
            <a:off x="688157" y="933254"/>
            <a:ext cx="10124387" cy="5246883"/>
          </a:xfrm>
        </p:spPr>
        <p:txBody>
          <a:bodyPr>
            <a:normAutofit/>
          </a:bodyPr>
          <a:lstStyle/>
          <a:p>
            <a:pPr lvl="0">
              <a:lnSpc>
                <a:spcPct val="100000"/>
              </a:lnSpc>
              <a:spcBef>
                <a:spcPts val="600"/>
              </a:spcBef>
              <a:spcAft>
                <a:spcPts val="600"/>
              </a:spcAft>
              <a:buClr>
                <a:srgbClr val="6F6F74"/>
              </a:buClr>
            </a:pPr>
            <a:r>
              <a:rPr lang="zh-CN" altLang="en-US" sz="2800" dirty="0">
                <a:solidFill>
                  <a:srgbClr val="000000"/>
                </a:solidFill>
                <a:latin typeface="Times New Roman" panose="02020603050405020304" pitchFamily="18" charset="0"/>
                <a:cs typeface="Times New Roman" panose="02020603050405020304" pitchFamily="18" charset="0"/>
              </a:rPr>
              <a:t>⑤</a:t>
            </a:r>
            <a:r>
              <a:rPr lang="en-US" altLang="zh-CN" sz="2800" dirty="0">
                <a:solidFill>
                  <a:srgbClr val="000000"/>
                </a:solidFill>
                <a:latin typeface="Times New Roman" panose="02020603050405020304" pitchFamily="18" charset="0"/>
                <a:cs typeface="Times New Roman" panose="02020603050405020304" pitchFamily="18" charset="0"/>
              </a:rPr>
              <a:t>If a powerful vesicant produces redness or blisters, there is life. </a:t>
            </a:r>
          </a:p>
          <a:p>
            <a:pPr lvl="0">
              <a:lnSpc>
                <a:spcPct val="100000"/>
              </a:lnSpc>
              <a:spcBef>
                <a:spcPts val="600"/>
              </a:spcBef>
              <a:spcAft>
                <a:spcPts val="600"/>
              </a:spcAft>
              <a:buClr>
                <a:srgbClr val="6F6F74"/>
              </a:buClr>
            </a:pPr>
            <a:r>
              <a:rPr lang="zh-CN" altLang="en-US" sz="2800" dirty="0">
                <a:solidFill>
                  <a:srgbClr val="000000"/>
                </a:solidFill>
                <a:latin typeface="Times New Roman" panose="02020603050405020304" pitchFamily="18" charset="0"/>
                <a:cs typeface="Times New Roman" panose="02020603050405020304" pitchFamily="18" charset="0"/>
              </a:rPr>
              <a:t>⑥</a:t>
            </a:r>
            <a:r>
              <a:rPr lang="en-US" altLang="zh-CN" sz="2800" dirty="0">
                <a:solidFill>
                  <a:srgbClr val="000000"/>
                </a:solidFill>
                <a:latin typeface="Times New Roman" panose="02020603050405020304" pitchFamily="18" charset="0"/>
                <a:cs typeface="Times New Roman" panose="02020603050405020304" pitchFamily="18" charset="0"/>
              </a:rPr>
              <a:t>If a body fails to take approximately the temperature of its environment forty-eight hours after apparent death there is life.</a:t>
            </a:r>
          </a:p>
          <a:p>
            <a:pPr lvl="0">
              <a:lnSpc>
                <a:spcPct val="100000"/>
              </a:lnSpc>
              <a:spcBef>
                <a:spcPts val="600"/>
              </a:spcBef>
              <a:spcAft>
                <a:spcPts val="600"/>
              </a:spcAft>
              <a:buClr>
                <a:srgbClr val="6F6F74"/>
              </a:buClr>
            </a:pPr>
            <a:r>
              <a:rPr lang="zh-CN" altLang="en-US" sz="2800" dirty="0">
                <a:solidFill>
                  <a:srgbClr val="000000"/>
                </a:solidFill>
                <a:latin typeface="Times New Roman" panose="02020603050405020304" pitchFamily="18" charset="0"/>
                <a:cs typeface="Times New Roman" panose="02020603050405020304" pitchFamily="18" charset="0"/>
              </a:rPr>
              <a:t>⑦</a:t>
            </a:r>
            <a:r>
              <a:rPr lang="en-US" altLang="zh-CN" sz="2800" dirty="0">
                <a:solidFill>
                  <a:srgbClr val="000000"/>
                </a:solidFill>
                <a:latin typeface="Times New Roman" panose="02020603050405020304" pitchFamily="18" charset="0"/>
                <a:cs typeface="Times New Roman" panose="02020603050405020304" pitchFamily="18" charset="0"/>
              </a:rPr>
              <a:t>Pupillary response to light shows life, its absence does not prove death. </a:t>
            </a:r>
          </a:p>
          <a:p>
            <a:pPr lvl="0">
              <a:lnSpc>
                <a:spcPct val="100000"/>
              </a:lnSpc>
              <a:spcBef>
                <a:spcPts val="600"/>
              </a:spcBef>
              <a:spcAft>
                <a:spcPts val="600"/>
              </a:spcAft>
              <a:buClr>
                <a:srgbClr val="6F6F74"/>
              </a:buClr>
            </a:pPr>
            <a:r>
              <a:rPr lang="zh-CN" altLang="en-US" sz="2800" dirty="0">
                <a:solidFill>
                  <a:srgbClr val="000000"/>
                </a:solidFill>
                <a:latin typeface="Times New Roman" panose="02020603050405020304" pitchFamily="18" charset="0"/>
                <a:cs typeface="Times New Roman" panose="02020603050405020304" pitchFamily="18" charset="0"/>
              </a:rPr>
              <a:t>⑧</a:t>
            </a:r>
            <a:r>
              <a:rPr lang="en-US" altLang="zh-CN" sz="2800" dirty="0">
                <a:solidFill>
                  <a:srgbClr val="000000"/>
                </a:solidFill>
                <a:latin typeface="Times New Roman" panose="02020603050405020304" pitchFamily="18" charset="0"/>
                <a:cs typeface="Times New Roman" panose="02020603050405020304" pitchFamily="18" charset="0"/>
              </a:rPr>
              <a:t>A sensitive cornea is a sign of life; absence of the corneal reflex is not a sign of death.</a:t>
            </a:r>
          </a:p>
          <a:p>
            <a:pPr lvl="0">
              <a:lnSpc>
                <a:spcPct val="100000"/>
              </a:lnSpc>
              <a:spcBef>
                <a:spcPts val="600"/>
              </a:spcBef>
              <a:spcAft>
                <a:spcPts val="600"/>
              </a:spcAft>
              <a:buClr>
                <a:srgbClr val="6F6F74"/>
              </a:buClr>
            </a:pPr>
            <a:r>
              <a:rPr lang="zh-CN" altLang="en-US" sz="2800" dirty="0">
                <a:solidFill>
                  <a:srgbClr val="000000"/>
                </a:solidFill>
                <a:latin typeface="Times New Roman" panose="02020603050405020304" pitchFamily="18" charset="0"/>
                <a:cs typeface="Times New Roman" panose="02020603050405020304" pitchFamily="18" charset="0"/>
              </a:rPr>
              <a:t>⑨</a:t>
            </a:r>
            <a:r>
              <a:rPr lang="en-US" altLang="zh-CN" sz="2800" dirty="0">
                <a:solidFill>
                  <a:srgbClr val="000000"/>
                </a:solidFill>
                <a:latin typeface="Times New Roman" panose="02020603050405020304" pitchFamily="18" charset="0"/>
                <a:cs typeface="Times New Roman" panose="02020603050405020304" pitchFamily="18" charset="0"/>
              </a:rPr>
              <a:t>Presence of electric excitability in all muscles twenty-four hours after apparent death indicates life.</a:t>
            </a:r>
            <a:endParaRPr lang="zh-CN" alt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257207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C8BEA1CD-1AAB-44AB-8CE6-E925E4D1809A}"/>
              </a:ext>
            </a:extLst>
          </p:cNvPr>
          <p:cNvSpPr>
            <a:spLocks noGrp="1"/>
          </p:cNvSpPr>
          <p:nvPr>
            <p:ph idx="1"/>
          </p:nvPr>
        </p:nvSpPr>
        <p:spPr>
          <a:xfrm>
            <a:off x="750627" y="668740"/>
            <a:ext cx="9867331" cy="5950424"/>
          </a:xfrm>
        </p:spPr>
        <p:txBody>
          <a:bodyPr>
            <a:normAutofit/>
          </a:bodyPr>
          <a:lstStyle/>
          <a:p>
            <a:pPr algn="just">
              <a:lnSpc>
                <a:spcPct val="100000"/>
              </a:lnSpc>
              <a:spcBef>
                <a:spcPts val="600"/>
              </a:spcBef>
              <a:spcAft>
                <a:spcPts val="600"/>
              </a:spcAft>
            </a:pPr>
            <a:r>
              <a:rPr lang="en-US" altLang="zh-CN" sz="2800" dirty="0">
                <a:solidFill>
                  <a:srgbClr val="00B0F0"/>
                </a:solidFill>
                <a:latin typeface="Times New Roman" panose="02020603050405020304" pitchFamily="18" charset="0"/>
                <a:ea typeface="楷体" panose="02010609060101010101" pitchFamily="49" charset="-122"/>
                <a:cs typeface="Times New Roman" panose="02020603050405020304" pitchFamily="18" charset="0"/>
              </a:rPr>
              <a:t>3.</a:t>
            </a:r>
            <a:r>
              <a:rPr lang="zh-CN" altLang="en-US" sz="2800" dirty="0">
                <a:solidFill>
                  <a:srgbClr val="00B0F0"/>
                </a:solidFill>
                <a:latin typeface="Times New Roman" panose="02020603050405020304" pitchFamily="18" charset="0"/>
                <a:ea typeface="楷体" panose="02010609060101010101" pitchFamily="49" charset="-122"/>
                <a:cs typeface="Times New Roman" panose="02020603050405020304" pitchFamily="18" charset="0"/>
              </a:rPr>
              <a:t>完善后的心肺死亡标准</a:t>
            </a:r>
            <a:endParaRPr lang="en-US" altLang="zh-CN" sz="2800" dirty="0">
              <a:solidFill>
                <a:srgbClr val="00B0F0"/>
              </a:solidFill>
              <a:latin typeface="Times New Roman" panose="02020603050405020304" pitchFamily="18" charset="0"/>
              <a:ea typeface="楷体" panose="02010609060101010101" pitchFamily="49" charset="-122"/>
              <a:cs typeface="Times New Roman" panose="02020603050405020304" pitchFamily="18" charset="0"/>
            </a:endParaRPr>
          </a:p>
          <a:p>
            <a:pPr algn="just">
              <a:lnSpc>
                <a:spcPct val="100000"/>
              </a:lnSpc>
              <a:spcBef>
                <a:spcPts val="600"/>
              </a:spcBef>
              <a:spcAft>
                <a:spcPts val="600"/>
              </a:spcAft>
            </a:pP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①失去意识（呼喊不应）；</a:t>
            </a:r>
            <a:endParaRPr lang="en-US" altLang="zh-CN" sz="2800" dirty="0">
              <a:latin typeface="Times New Roman" panose="02020603050405020304" pitchFamily="18" charset="0"/>
              <a:ea typeface="楷体" panose="02010609060101010101" pitchFamily="49" charset="-122"/>
              <a:cs typeface="Times New Roman" panose="02020603050405020304" pitchFamily="18" charset="0"/>
            </a:endParaRPr>
          </a:p>
          <a:p>
            <a:pPr algn="just">
              <a:lnSpc>
                <a:spcPct val="100000"/>
              </a:lnSpc>
              <a:spcBef>
                <a:spcPts val="600"/>
              </a:spcBef>
              <a:spcAft>
                <a:spcPts val="600"/>
              </a:spcAft>
            </a:pP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②瞳孔扩散；</a:t>
            </a:r>
            <a:endParaRPr lang="en-US" altLang="zh-CN" sz="2800" dirty="0">
              <a:latin typeface="Times New Roman" panose="02020603050405020304" pitchFamily="18" charset="0"/>
              <a:ea typeface="楷体" panose="02010609060101010101" pitchFamily="49" charset="-122"/>
              <a:cs typeface="Times New Roman" panose="02020603050405020304" pitchFamily="18" charset="0"/>
            </a:endParaRPr>
          </a:p>
          <a:p>
            <a:pPr algn="just">
              <a:lnSpc>
                <a:spcPct val="100000"/>
              </a:lnSpc>
              <a:spcBef>
                <a:spcPts val="600"/>
              </a:spcBef>
              <a:spcAft>
                <a:spcPts val="600"/>
              </a:spcAft>
            </a:pP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③自主呼吸停止；</a:t>
            </a:r>
            <a:endParaRPr lang="en-US" altLang="zh-CN" sz="2800" dirty="0">
              <a:latin typeface="Times New Roman" panose="02020603050405020304" pitchFamily="18" charset="0"/>
              <a:ea typeface="楷体" panose="02010609060101010101" pitchFamily="49" charset="-122"/>
              <a:cs typeface="Times New Roman" panose="02020603050405020304" pitchFamily="18" charset="0"/>
            </a:endParaRPr>
          </a:p>
          <a:p>
            <a:pPr algn="just">
              <a:lnSpc>
                <a:spcPct val="100000"/>
              </a:lnSpc>
              <a:spcBef>
                <a:spcPts val="600"/>
              </a:spcBef>
              <a:spcAft>
                <a:spcPts val="600"/>
              </a:spcAft>
            </a:pPr>
            <a:r>
              <a:rPr lang="zh-CN" altLang="en-US" sz="28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④心脏停止跳动；</a:t>
            </a:r>
            <a:endParaRPr lang="en-US" altLang="zh-CN" sz="28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endParaRPr>
          </a:p>
          <a:p>
            <a:pPr algn="just">
              <a:lnSpc>
                <a:spcPct val="100000"/>
              </a:lnSpc>
              <a:spcBef>
                <a:spcPts val="600"/>
              </a:spcBef>
              <a:spcAft>
                <a:spcPts val="600"/>
              </a:spcAft>
            </a:pP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心电图标准</a:t>
            </a:r>
            <a:r>
              <a:rPr lang="zh-CN" altLang="en-US" sz="2800" dirty="0">
                <a:latin typeface="Times New Roman" panose="02020603050405020304" pitchFamily="18" charset="0"/>
                <a:ea typeface="楷体" panose="02010609060101010101" pitchFamily="49" charset="-122"/>
                <a:cs typeface="Times New Roman" panose="02020603050405020304" pitchFamily="18" charset="0"/>
                <a:sym typeface="Wingdings" panose="05000000000000000000" pitchFamily="2" charset="2"/>
              </a:rPr>
              <a:t>：（</a:t>
            </a:r>
            <a:r>
              <a:rPr lang="en-US" altLang="zh-CN" sz="2800" dirty="0">
                <a:latin typeface="Times New Roman" panose="02020603050405020304" pitchFamily="18" charset="0"/>
                <a:ea typeface="楷体" panose="02010609060101010101" pitchFamily="49" charset="-122"/>
                <a:cs typeface="Times New Roman" panose="02020603050405020304" pitchFamily="18" charset="0"/>
                <a:sym typeface="Wingdings" panose="05000000000000000000" pitchFamily="2" charset="2"/>
              </a:rPr>
              <a:t>1</a:t>
            </a:r>
            <a:r>
              <a:rPr lang="zh-CN" altLang="en-US" sz="2800" dirty="0">
                <a:latin typeface="Times New Roman" panose="02020603050405020304" pitchFamily="18" charset="0"/>
                <a:ea typeface="楷体" panose="02010609060101010101" pitchFamily="49" charset="-122"/>
                <a:cs typeface="Times New Roman" panose="02020603050405020304" pitchFamily="18" charset="0"/>
                <a:sym typeface="Wingdings" panose="05000000000000000000" pitchFamily="2" charset="2"/>
              </a:rPr>
              <a:t>）</a:t>
            </a: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心电图呈一条直线，说明心脏的一切电活动已经停止，是临床死亡最直接的证据；（</a:t>
            </a:r>
            <a:r>
              <a:rPr lang="en-US" altLang="zh-CN" sz="2800" dirty="0">
                <a:latin typeface="Times New Roman" panose="02020603050405020304" pitchFamily="18" charset="0"/>
                <a:ea typeface="楷体" panose="02010609060101010101" pitchFamily="49" charset="-122"/>
                <a:cs typeface="Times New Roman" panose="02020603050405020304" pitchFamily="18" charset="0"/>
              </a:rPr>
              <a:t>2</a:t>
            </a: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）心电图呈不规则的多形曲线，即心室颤动（心颤），此时的心脏可能处于一种无序的挛缩状态，绝大多数情况下，这一状态马上会进入心电活动完全消失状态，心电图变成一条直线。</a:t>
            </a:r>
          </a:p>
        </p:txBody>
      </p:sp>
      <p:pic>
        <p:nvPicPr>
          <p:cNvPr id="4" name="图片 3"/>
          <p:cNvPicPr>
            <a:picLocks noChangeAspect="1"/>
          </p:cNvPicPr>
          <p:nvPr/>
        </p:nvPicPr>
        <p:blipFill rotWithShape="1">
          <a:blip r:embed="rId2">
            <a:extLst>
              <a:ext uri="{28A0092B-C50C-407E-A947-70E740481C1C}">
                <a14:useLocalDpi xmlns:a14="http://schemas.microsoft.com/office/drawing/2010/main" val="0"/>
              </a:ext>
            </a:extLst>
          </a:blip>
          <a:srcRect l="3826" t="9154" r="4093" b="11841"/>
          <a:stretch/>
        </p:blipFill>
        <p:spPr>
          <a:xfrm>
            <a:off x="5500083" y="668740"/>
            <a:ext cx="2715870" cy="2333768"/>
          </a:xfrm>
          <a:prstGeom prst="rect">
            <a:avLst/>
          </a:prstGeom>
        </p:spPr>
      </p:pic>
      <p:pic>
        <p:nvPicPr>
          <p:cNvPr id="5" name="图片 4"/>
          <p:cNvPicPr>
            <a:picLocks noChangeAspect="1"/>
          </p:cNvPicPr>
          <p:nvPr/>
        </p:nvPicPr>
        <p:blipFill rotWithShape="1">
          <a:blip r:embed="rId3">
            <a:extLst>
              <a:ext uri="{28A0092B-C50C-407E-A947-70E740481C1C}">
                <a14:useLocalDpi xmlns:a14="http://schemas.microsoft.com/office/drawing/2010/main" val="0"/>
              </a:ext>
            </a:extLst>
          </a:blip>
          <a:srcRect l="6285" t="3475"/>
          <a:stretch/>
        </p:blipFill>
        <p:spPr>
          <a:xfrm>
            <a:off x="8766438" y="5077"/>
            <a:ext cx="2525519" cy="3638875"/>
          </a:xfrm>
          <a:prstGeom prst="rect">
            <a:avLst/>
          </a:prstGeom>
        </p:spPr>
      </p:pic>
    </p:spTree>
    <p:extLst>
      <p:ext uri="{BB962C8B-B14F-4D97-AF65-F5344CB8AC3E}">
        <p14:creationId xmlns:p14="http://schemas.microsoft.com/office/powerpoint/2010/main" val="1798677147"/>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B1ED8A-7558-4473-B6A2-C6F8D7DE013A}"/>
              </a:ext>
            </a:extLst>
          </p:cNvPr>
          <p:cNvSpPr>
            <a:spLocks noGrp="1"/>
          </p:cNvSpPr>
          <p:nvPr>
            <p:ph type="title"/>
          </p:nvPr>
        </p:nvSpPr>
        <p:spPr>
          <a:xfrm>
            <a:off x="707010" y="357235"/>
            <a:ext cx="9692640" cy="710934"/>
          </a:xfrm>
        </p:spPr>
        <p:txBody>
          <a:bodyPr>
            <a:normAutofit/>
          </a:bodyPr>
          <a:lstStyle/>
          <a:p>
            <a:pPr marL="182880" lvl="0" indent="-182880">
              <a:lnSpc>
                <a:spcPct val="95000"/>
              </a:lnSpc>
              <a:spcBef>
                <a:spcPts val="1400"/>
              </a:spcBef>
              <a:spcAft>
                <a:spcPts val="200"/>
              </a:spcAft>
            </a:pPr>
            <a:r>
              <a:rPr lang="zh-CN" altLang="en-US" sz="2800" spc="10" dirty="0">
                <a:solidFill>
                  <a:srgbClr val="000000"/>
                </a:solidFill>
                <a:latin typeface="楷体" panose="02010609060101010101" pitchFamily="49" charset="-122"/>
                <a:ea typeface="楷体" panose="02010609060101010101" pitchFamily="49" charset="-122"/>
                <a:cs typeface="+mn-cs"/>
              </a:rPr>
              <a:t>第三节 脑死亡定义及其伦理争议</a:t>
            </a:r>
            <a:endParaRPr lang="zh-CN" altLang="en-US" dirty="0">
              <a:latin typeface="楷体" panose="02010609060101010101" pitchFamily="49" charset="-122"/>
              <a:ea typeface="楷体" panose="02010609060101010101" pitchFamily="49" charset="-122"/>
            </a:endParaRPr>
          </a:p>
        </p:txBody>
      </p:sp>
      <p:sp>
        <p:nvSpPr>
          <p:cNvPr id="3" name="内容占位符 2">
            <a:extLst>
              <a:ext uri="{FF2B5EF4-FFF2-40B4-BE49-F238E27FC236}">
                <a16:creationId xmlns:a16="http://schemas.microsoft.com/office/drawing/2014/main" id="{2FF0DC5E-B461-4C31-99A4-3EAC9AC8E20B}"/>
              </a:ext>
            </a:extLst>
          </p:cNvPr>
          <p:cNvSpPr>
            <a:spLocks noGrp="1"/>
          </p:cNvSpPr>
          <p:nvPr>
            <p:ph idx="1"/>
          </p:nvPr>
        </p:nvSpPr>
        <p:spPr>
          <a:xfrm>
            <a:off x="707010" y="1432874"/>
            <a:ext cx="9964132" cy="4967926"/>
          </a:xfrm>
        </p:spPr>
        <p:txBody>
          <a:bodyPr>
            <a:normAutofit/>
          </a:bodyPr>
          <a:lstStyle/>
          <a:p>
            <a:pPr algn="just">
              <a:lnSpc>
                <a:spcPct val="100000"/>
              </a:lnSpc>
              <a:spcBef>
                <a:spcPts val="600"/>
              </a:spcBef>
              <a:spcAft>
                <a:spcPts val="600"/>
              </a:spcAft>
            </a:pPr>
            <a:r>
              <a:rPr lang="en-US" altLang="zh-CN" sz="2800" dirty="0">
                <a:latin typeface="Times New Roman" panose="02020603050405020304" pitchFamily="18" charset="0"/>
                <a:ea typeface="楷体" panose="02010609060101010101" pitchFamily="49" charset="-122"/>
                <a:cs typeface="Times New Roman" panose="02020603050405020304" pitchFamily="18" charset="0"/>
              </a:rPr>
              <a:t>1.</a:t>
            </a: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脑死亡的定义及分类</a:t>
            </a:r>
            <a:endParaRPr lang="en-US" altLang="zh-CN" sz="2800" dirty="0">
              <a:latin typeface="Times New Roman" panose="02020603050405020304" pitchFamily="18" charset="0"/>
              <a:ea typeface="楷体" panose="02010609060101010101" pitchFamily="49" charset="-122"/>
              <a:cs typeface="Times New Roman" panose="02020603050405020304" pitchFamily="18" charset="0"/>
            </a:endParaRPr>
          </a:p>
          <a:p>
            <a:pPr algn="just">
              <a:lnSpc>
                <a:spcPct val="100000"/>
              </a:lnSpc>
              <a:spcBef>
                <a:spcPts val="600"/>
              </a:spcBef>
              <a:spcAft>
                <a:spcPts val="600"/>
              </a:spcAft>
            </a:pP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800" dirty="0">
                <a:latin typeface="Times New Roman" panose="02020603050405020304" pitchFamily="18" charset="0"/>
                <a:ea typeface="楷体" panose="02010609060101010101" pitchFamily="49" charset="-122"/>
                <a:cs typeface="Times New Roman" panose="02020603050405020304" pitchFamily="18" charset="0"/>
              </a:rPr>
              <a:t>1</a:t>
            </a: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）定义：</a:t>
            </a:r>
            <a:r>
              <a:rPr lang="en-US" altLang="zh-CN" sz="2800" dirty="0">
                <a:latin typeface="Times New Roman" panose="02020603050405020304" pitchFamily="18" charset="0"/>
                <a:cs typeface="Times New Roman" panose="02020603050405020304" pitchFamily="18" charset="0"/>
              </a:rPr>
              <a:t>Brain death is the complete loss of brain function (including involuntary activity necessary to sustain life).</a:t>
            </a:r>
          </a:p>
          <a:p>
            <a:pPr algn="just">
              <a:lnSpc>
                <a:spcPct val="100000"/>
              </a:lnSpc>
              <a:spcBef>
                <a:spcPts val="600"/>
              </a:spcBef>
              <a:spcAft>
                <a:spcPts val="600"/>
              </a:spcAft>
            </a:pPr>
            <a:r>
              <a:rPr lang="zh-CN" altLang="en-US"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在</a:t>
            </a:r>
            <a:r>
              <a:rPr lang="en-US" altLang="zh-CN"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1968</a:t>
            </a:r>
            <a:r>
              <a:rPr lang="zh-CN" altLang="en-US"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年召开的世界第</a:t>
            </a:r>
            <a:r>
              <a:rPr lang="en-US" altLang="zh-CN"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22</a:t>
            </a:r>
            <a:r>
              <a:rPr lang="zh-CN" altLang="en-US"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届医学大会上，美国哈佛大学医学院特设委员会提出了“</a:t>
            </a:r>
            <a:r>
              <a:rPr lang="zh-CN" altLang="en-US" sz="28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脑功能不可逆性丧失</a:t>
            </a:r>
            <a:r>
              <a:rPr lang="zh-CN" altLang="en-US"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”即脑死亡新概念，将脑死亡作为确定人死亡的新标准。哈佛大学医学院提出判断脑死亡的四条具体标准，简称哈佛标准。</a:t>
            </a:r>
            <a:endParaRPr lang="en-US" altLang="zh-CN" sz="2800" dirty="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8" name="图片 7">
            <a:extLst>
              <a:ext uri="{FF2B5EF4-FFF2-40B4-BE49-F238E27FC236}">
                <a16:creationId xmlns:a16="http://schemas.microsoft.com/office/drawing/2014/main" id="{31EDFA18-76E7-43AD-B7D6-D864BD5B51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19842" y="4850352"/>
            <a:ext cx="2466975" cy="1847850"/>
          </a:xfrm>
          <a:prstGeom prst="rect">
            <a:avLst/>
          </a:prstGeom>
        </p:spPr>
      </p:pic>
    </p:spTree>
    <p:extLst>
      <p:ext uri="{BB962C8B-B14F-4D97-AF65-F5344CB8AC3E}">
        <p14:creationId xmlns:p14="http://schemas.microsoft.com/office/powerpoint/2010/main" val="2636501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9C4AA08B-F3DD-4C2A-AB37-3038E15D4935}"/>
              </a:ext>
            </a:extLst>
          </p:cNvPr>
          <p:cNvSpPr>
            <a:spLocks noGrp="1"/>
          </p:cNvSpPr>
          <p:nvPr>
            <p:ph idx="1"/>
          </p:nvPr>
        </p:nvSpPr>
        <p:spPr>
          <a:xfrm>
            <a:off x="537327" y="688156"/>
            <a:ext cx="10218657" cy="6023727"/>
          </a:xfrm>
        </p:spPr>
        <p:txBody>
          <a:bodyPr>
            <a:normAutofit/>
          </a:bodyPr>
          <a:lstStyle/>
          <a:p>
            <a:pPr algn="just">
              <a:lnSpc>
                <a:spcPct val="100000"/>
              </a:lnSpc>
              <a:spcBef>
                <a:spcPts val="600"/>
              </a:spcBef>
              <a:spcAft>
                <a:spcPts val="600"/>
              </a:spcAft>
            </a:pP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哈佛标准</a:t>
            </a:r>
            <a:endParaRPr lang="en-US" altLang="zh-CN" sz="2800" dirty="0">
              <a:latin typeface="Times New Roman" panose="02020603050405020304" pitchFamily="18" charset="0"/>
              <a:ea typeface="楷体" panose="02010609060101010101" pitchFamily="49" charset="-122"/>
              <a:cs typeface="Times New Roman" panose="02020603050405020304" pitchFamily="18" charset="0"/>
            </a:endParaRPr>
          </a:p>
          <a:p>
            <a:pPr algn="just">
              <a:lnSpc>
                <a:spcPct val="100000"/>
              </a:lnSpc>
              <a:spcBef>
                <a:spcPts val="600"/>
              </a:spcBef>
              <a:spcAft>
                <a:spcPts val="600"/>
              </a:spcAft>
            </a:pP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①对外部刺激和内部需要无接受性和反应性，即病人处于不可逆的深度昏迷，完全丧失了对外界刺激和内部需要的所有感受能力，以及由此引起的反应性全部消失；</a:t>
            </a:r>
            <a:endParaRPr lang="en-US" altLang="zh-CN" sz="2800" dirty="0">
              <a:latin typeface="Times New Roman" panose="02020603050405020304" pitchFamily="18" charset="0"/>
              <a:ea typeface="楷体" panose="02010609060101010101" pitchFamily="49" charset="-122"/>
              <a:cs typeface="Times New Roman" panose="02020603050405020304" pitchFamily="18" charset="0"/>
            </a:endParaRPr>
          </a:p>
          <a:p>
            <a:pPr algn="just">
              <a:lnSpc>
                <a:spcPct val="100000"/>
              </a:lnSpc>
              <a:spcBef>
                <a:spcPts val="600"/>
              </a:spcBef>
              <a:spcAft>
                <a:spcPts val="600"/>
              </a:spcAft>
            </a:pP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②自主的肌肉运动和自主呼吸消失；</a:t>
            </a:r>
            <a:endParaRPr lang="en-US" altLang="zh-CN" sz="2800" dirty="0">
              <a:latin typeface="Times New Roman" panose="02020603050405020304" pitchFamily="18" charset="0"/>
              <a:ea typeface="楷体" panose="02010609060101010101" pitchFamily="49" charset="-122"/>
              <a:cs typeface="Times New Roman" panose="02020603050405020304" pitchFamily="18" charset="0"/>
            </a:endParaRPr>
          </a:p>
          <a:p>
            <a:pPr algn="just">
              <a:lnSpc>
                <a:spcPct val="100000"/>
              </a:lnSpc>
              <a:spcBef>
                <a:spcPts val="600"/>
              </a:spcBef>
              <a:spcAft>
                <a:spcPts val="600"/>
              </a:spcAft>
            </a:pP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③诱导反射消失；</a:t>
            </a:r>
            <a:endParaRPr lang="en-US" altLang="zh-CN" sz="2800" dirty="0">
              <a:latin typeface="Times New Roman" panose="02020603050405020304" pitchFamily="18" charset="0"/>
              <a:ea typeface="楷体" panose="02010609060101010101" pitchFamily="49" charset="-122"/>
              <a:cs typeface="Times New Roman" panose="02020603050405020304" pitchFamily="18" charset="0"/>
            </a:endParaRPr>
          </a:p>
          <a:p>
            <a:pPr algn="just">
              <a:lnSpc>
                <a:spcPct val="100000"/>
              </a:lnSpc>
              <a:spcBef>
                <a:spcPts val="600"/>
              </a:spcBef>
              <a:spcAft>
                <a:spcPts val="600"/>
              </a:spcAft>
            </a:pP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④脑电图示脑电波平直。</a:t>
            </a:r>
            <a:endParaRPr lang="en-US" altLang="zh-CN" sz="2800" dirty="0">
              <a:latin typeface="Times New Roman" panose="02020603050405020304" pitchFamily="18" charset="0"/>
              <a:ea typeface="楷体" panose="02010609060101010101" pitchFamily="49" charset="-122"/>
              <a:cs typeface="Times New Roman" panose="02020603050405020304" pitchFamily="18" charset="0"/>
            </a:endParaRPr>
          </a:p>
          <a:p>
            <a:pPr algn="just">
              <a:lnSpc>
                <a:spcPct val="100000"/>
              </a:lnSpc>
              <a:spcBef>
                <a:spcPts val="600"/>
              </a:spcBef>
              <a:spcAft>
                <a:spcPts val="600"/>
              </a:spcAft>
            </a:pP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对以上四条标准还要持续</a:t>
            </a:r>
            <a:r>
              <a:rPr lang="en-US" altLang="zh-CN" sz="2800" dirty="0">
                <a:latin typeface="Times New Roman" panose="02020603050405020304" pitchFamily="18" charset="0"/>
                <a:ea typeface="楷体" panose="02010609060101010101" pitchFamily="49" charset="-122"/>
                <a:cs typeface="Times New Roman" panose="02020603050405020304" pitchFamily="18" charset="0"/>
              </a:rPr>
              <a:t>24</a:t>
            </a: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小时连续观察，反复测试其结果无变化，并排除体温过低（</a:t>
            </a:r>
            <a:r>
              <a:rPr lang="en-US" altLang="zh-CN" sz="2800" dirty="0">
                <a:latin typeface="Times New Roman" panose="02020603050405020304" pitchFamily="18" charset="0"/>
                <a:ea typeface="楷体" panose="02010609060101010101" pitchFamily="49" charset="-122"/>
                <a:cs typeface="Times New Roman" panose="02020603050405020304" pitchFamily="18" charset="0"/>
              </a:rPr>
              <a:t>&lt;32.2℃</a:t>
            </a: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）或刚服用过巴比妥类药等中枢神经系统抑制剂的病例，即可宣布病人死亡。</a:t>
            </a:r>
          </a:p>
          <a:p>
            <a:pPr algn="just">
              <a:lnSpc>
                <a:spcPct val="100000"/>
              </a:lnSpc>
              <a:spcBef>
                <a:spcPts val="600"/>
              </a:spcBef>
              <a:spcAft>
                <a:spcPts val="600"/>
              </a:spcAft>
            </a:pPr>
            <a:endParaRPr lang="zh-CN" altLang="en-US" dirty="0"/>
          </a:p>
        </p:txBody>
      </p:sp>
    </p:spTree>
    <p:extLst>
      <p:ext uri="{BB962C8B-B14F-4D97-AF65-F5344CB8AC3E}">
        <p14:creationId xmlns:p14="http://schemas.microsoft.com/office/powerpoint/2010/main" val="22372399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a:extLst>
              <a:ext uri="{FF2B5EF4-FFF2-40B4-BE49-F238E27FC236}">
                <a16:creationId xmlns:a16="http://schemas.microsoft.com/office/drawing/2014/main" id="{A569617B-927B-4CF8-B80B-CD02DE1DF14F}"/>
              </a:ext>
            </a:extLst>
          </p:cNvPr>
          <p:cNvSpPr>
            <a:spLocks noGrp="1"/>
          </p:cNvSpPr>
          <p:nvPr>
            <p:ph idx="1"/>
          </p:nvPr>
        </p:nvSpPr>
        <p:spPr>
          <a:xfrm>
            <a:off x="735290" y="838985"/>
            <a:ext cx="10105534" cy="1928155"/>
          </a:xfrm>
        </p:spPr>
        <p:txBody>
          <a:bodyPr/>
          <a:lstStyle/>
          <a:p>
            <a:pPr lvl="0">
              <a:lnSpc>
                <a:spcPct val="100000"/>
              </a:lnSpc>
              <a:spcBef>
                <a:spcPts val="600"/>
              </a:spcBef>
              <a:spcAft>
                <a:spcPts val="600"/>
              </a:spcAft>
              <a:buClr>
                <a:srgbClr val="6F6F74"/>
              </a:buClr>
            </a:pPr>
            <a:r>
              <a:rPr lang="en-US" altLang="zh-CN"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2.</a:t>
            </a:r>
            <a:r>
              <a:rPr lang="zh-CN" altLang="en-US"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分类：</a:t>
            </a:r>
            <a:endParaRPr lang="en-US" altLang="zh-CN"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endParaRPr>
          </a:p>
          <a:p>
            <a:pPr lvl="0">
              <a:lnSpc>
                <a:spcPct val="100000"/>
              </a:lnSpc>
              <a:spcBef>
                <a:spcPts val="600"/>
              </a:spcBef>
              <a:spcAft>
                <a:spcPts val="600"/>
              </a:spcAft>
              <a:buClr>
                <a:srgbClr val="6F6F74"/>
              </a:buClr>
            </a:pPr>
            <a:r>
              <a:rPr lang="zh-CN" altLang="en-US"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全脑死亡</a:t>
            </a:r>
            <a:r>
              <a:rPr lang="zh-CN" altLang="en-US" sz="2800" dirty="0">
                <a:solidFill>
                  <a:srgbClr val="000000"/>
                </a:solidFill>
                <a:latin typeface="Times New Roman" panose="02020603050405020304" pitchFamily="18" charset="0"/>
                <a:cs typeface="Times New Roman" panose="02020603050405020304" pitchFamily="18" charset="0"/>
              </a:rPr>
              <a:t>（</a:t>
            </a:r>
            <a:r>
              <a:rPr lang="en-US" altLang="zh-CN" sz="2800" dirty="0">
                <a:solidFill>
                  <a:srgbClr val="000000"/>
                </a:solidFill>
                <a:latin typeface="Times New Roman" panose="02020603050405020304" pitchFamily="18" charset="0"/>
                <a:cs typeface="Times New Roman" panose="02020603050405020304" pitchFamily="18" charset="0"/>
              </a:rPr>
              <a:t>Whole Brain Death</a:t>
            </a:r>
            <a:r>
              <a:rPr lang="zh-CN" altLang="en-US" sz="2800" dirty="0">
                <a:solidFill>
                  <a:srgbClr val="000000"/>
                </a:solidFill>
                <a:latin typeface="Times New Roman" panose="02020603050405020304" pitchFamily="18" charset="0"/>
                <a:cs typeface="Times New Roman" panose="02020603050405020304" pitchFamily="18" charset="0"/>
              </a:rPr>
              <a:t>）、</a:t>
            </a:r>
            <a:r>
              <a:rPr lang="zh-CN" altLang="en-US"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脑干死亡</a:t>
            </a:r>
            <a:r>
              <a:rPr lang="zh-CN" altLang="en-US" sz="2800" dirty="0">
                <a:solidFill>
                  <a:srgbClr val="000000"/>
                </a:solidFill>
                <a:latin typeface="Times New Roman" panose="02020603050405020304" pitchFamily="18" charset="0"/>
                <a:cs typeface="Times New Roman" panose="02020603050405020304" pitchFamily="18" charset="0"/>
              </a:rPr>
              <a:t>（</a:t>
            </a:r>
            <a:r>
              <a:rPr lang="en-US" altLang="zh-CN" sz="2800" dirty="0">
                <a:solidFill>
                  <a:srgbClr val="000000"/>
                </a:solidFill>
                <a:latin typeface="Times New Roman" panose="02020603050405020304" pitchFamily="18" charset="0"/>
                <a:cs typeface="Times New Roman" panose="02020603050405020304" pitchFamily="18" charset="0"/>
              </a:rPr>
              <a:t>Brain Stem Death</a:t>
            </a:r>
            <a:r>
              <a:rPr lang="zh-CN" altLang="en-US" sz="2800" dirty="0">
                <a:solidFill>
                  <a:srgbClr val="000000"/>
                </a:solidFill>
                <a:latin typeface="Times New Roman" panose="02020603050405020304" pitchFamily="18" charset="0"/>
                <a:cs typeface="Times New Roman" panose="02020603050405020304" pitchFamily="18" charset="0"/>
              </a:rPr>
              <a:t>）</a:t>
            </a:r>
            <a:r>
              <a:rPr lang="zh-CN" altLang="en-US"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和高级脑死亡</a:t>
            </a:r>
            <a:r>
              <a:rPr lang="zh-CN" altLang="en-US" sz="2800" dirty="0">
                <a:solidFill>
                  <a:srgbClr val="000000"/>
                </a:solidFill>
                <a:latin typeface="Times New Roman" panose="02020603050405020304" pitchFamily="18" charset="0"/>
                <a:cs typeface="Times New Roman" panose="02020603050405020304" pitchFamily="18" charset="0"/>
              </a:rPr>
              <a:t>（</a:t>
            </a:r>
            <a:r>
              <a:rPr lang="en-US" altLang="zh-CN" sz="2800" dirty="0">
                <a:solidFill>
                  <a:srgbClr val="000000"/>
                </a:solidFill>
                <a:latin typeface="Times New Roman" panose="02020603050405020304" pitchFamily="18" charset="0"/>
                <a:cs typeface="Times New Roman" panose="02020603050405020304" pitchFamily="18" charset="0"/>
              </a:rPr>
              <a:t>Higher Brain Death</a:t>
            </a:r>
            <a:r>
              <a:rPr lang="zh-CN" altLang="en-US" sz="2800" dirty="0">
                <a:solidFill>
                  <a:srgbClr val="000000"/>
                </a:solidFill>
                <a:latin typeface="Times New Roman" panose="02020603050405020304" pitchFamily="18" charset="0"/>
                <a:cs typeface="Times New Roman" panose="02020603050405020304" pitchFamily="18" charset="0"/>
              </a:rPr>
              <a:t>）</a:t>
            </a:r>
            <a:endParaRPr lang="en-US" altLang="zh-CN" sz="2800" dirty="0">
              <a:solidFill>
                <a:srgbClr val="000000"/>
              </a:solidFill>
              <a:latin typeface="Times New Roman" panose="02020603050405020304" pitchFamily="18" charset="0"/>
              <a:cs typeface="Times New Roman" panose="02020603050405020304" pitchFamily="18" charset="0"/>
            </a:endParaRPr>
          </a:p>
          <a:p>
            <a:endParaRPr lang="zh-CN" altLang="en-US" sz="2800" dirty="0"/>
          </a:p>
        </p:txBody>
      </p:sp>
      <p:pic>
        <p:nvPicPr>
          <p:cNvPr id="7" name="图片 6">
            <a:extLst>
              <a:ext uri="{FF2B5EF4-FFF2-40B4-BE49-F238E27FC236}">
                <a16:creationId xmlns:a16="http://schemas.microsoft.com/office/drawing/2014/main" id="{828609FC-5C2B-4AAA-87E5-5BFA0EBDDB44}"/>
              </a:ext>
            </a:extLst>
          </p:cNvPr>
          <p:cNvPicPr>
            <a:picLocks noChangeAspect="1"/>
          </p:cNvPicPr>
          <p:nvPr/>
        </p:nvPicPr>
        <p:blipFill>
          <a:blip r:embed="rId2"/>
          <a:stretch>
            <a:fillRect/>
          </a:stretch>
        </p:blipFill>
        <p:spPr>
          <a:xfrm>
            <a:off x="8059917" y="2432116"/>
            <a:ext cx="2877148" cy="3457979"/>
          </a:xfrm>
          <a:prstGeom prst="rect">
            <a:avLst/>
          </a:prstGeom>
        </p:spPr>
      </p:pic>
      <p:sp>
        <p:nvSpPr>
          <p:cNvPr id="2" name="文本框 1">
            <a:extLst>
              <a:ext uri="{FF2B5EF4-FFF2-40B4-BE49-F238E27FC236}">
                <a16:creationId xmlns:a16="http://schemas.microsoft.com/office/drawing/2014/main" id="{9C47BA1E-F0C0-4C9F-B81F-0A1648C30B5F}"/>
              </a:ext>
            </a:extLst>
          </p:cNvPr>
          <p:cNvSpPr txBox="1"/>
          <p:nvPr/>
        </p:nvSpPr>
        <p:spPr>
          <a:xfrm>
            <a:off x="735289" y="2432116"/>
            <a:ext cx="7569725" cy="3847207"/>
          </a:xfrm>
          <a:prstGeom prst="rect">
            <a:avLst/>
          </a:prstGeom>
          <a:noFill/>
        </p:spPr>
        <p:txBody>
          <a:bodyPr wrap="square" rtlCol="0">
            <a:spAutoFit/>
          </a:bodyPr>
          <a:lstStyle/>
          <a:p>
            <a:pPr marL="182880" lvl="0" indent="-182880">
              <a:spcBef>
                <a:spcPts val="600"/>
              </a:spcBef>
              <a:spcAft>
                <a:spcPts val="600"/>
              </a:spcAft>
              <a:buClr>
                <a:srgbClr val="6F6F74"/>
              </a:buClr>
              <a:buSzPct val="80000"/>
              <a:buFont typeface="Arial" pitchFamily="34" charset="0"/>
              <a:buChar char="•"/>
            </a:pPr>
            <a:r>
              <a:rPr lang="zh-CN" altLang="en-US" sz="2800" spc="1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全脑死亡：</a:t>
            </a:r>
            <a:r>
              <a:rPr lang="en-US" altLang="zh-CN" sz="2800" spc="10" dirty="0">
                <a:solidFill>
                  <a:srgbClr val="000000"/>
                </a:solidFill>
                <a:latin typeface="Times New Roman" panose="02020603050405020304" pitchFamily="18" charset="0"/>
                <a:cs typeface="Times New Roman" panose="02020603050405020304" pitchFamily="18" charset="0"/>
              </a:rPr>
              <a:t>human death is the irreversible cessation of functioning of the entire brain, including the brainstem.</a:t>
            </a:r>
          </a:p>
          <a:p>
            <a:pPr marL="182880" lvl="0" indent="-182880">
              <a:spcBef>
                <a:spcPts val="600"/>
              </a:spcBef>
              <a:spcAft>
                <a:spcPts val="600"/>
              </a:spcAft>
              <a:buClr>
                <a:srgbClr val="6F6F74"/>
              </a:buClr>
              <a:buSzPct val="80000"/>
              <a:buFont typeface="Arial" pitchFamily="34" charset="0"/>
              <a:buChar char="•"/>
            </a:pPr>
            <a:r>
              <a:rPr lang="zh-CN" altLang="en-US" sz="2800" spc="1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脑干死亡：</a:t>
            </a:r>
            <a:r>
              <a:rPr lang="en-US" altLang="zh-CN" sz="2800" spc="10" dirty="0">
                <a:solidFill>
                  <a:srgbClr val="000000"/>
                </a:solidFill>
                <a:latin typeface="Times New Roman" panose="02020603050405020304" pitchFamily="18" charset="0"/>
                <a:cs typeface="Times New Roman" panose="02020603050405020304" pitchFamily="18" charset="0"/>
              </a:rPr>
              <a:t>human death is the irreversible cessation of functioning of the lower part of the brain, called the brain-stem.</a:t>
            </a:r>
          </a:p>
          <a:p>
            <a:pPr marL="182880" lvl="0" indent="-182880">
              <a:spcBef>
                <a:spcPts val="600"/>
              </a:spcBef>
              <a:spcAft>
                <a:spcPts val="600"/>
              </a:spcAft>
              <a:buClr>
                <a:srgbClr val="6F6F74"/>
              </a:buClr>
              <a:buSzPct val="80000"/>
              <a:buFont typeface="Arial" pitchFamily="34" charset="0"/>
              <a:buChar char="•"/>
            </a:pPr>
            <a:r>
              <a:rPr lang="zh-CN" altLang="en-US" sz="2800" spc="1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高级脑死亡：</a:t>
            </a:r>
            <a:r>
              <a:rPr lang="en-US" altLang="zh-CN" sz="2800" spc="10" dirty="0">
                <a:solidFill>
                  <a:srgbClr val="000000"/>
                </a:solidFill>
                <a:latin typeface="Times New Roman" panose="02020603050405020304" pitchFamily="18" charset="0"/>
                <a:cs typeface="Times New Roman" panose="02020603050405020304" pitchFamily="18" charset="0"/>
              </a:rPr>
              <a:t>human death is the irreversible cessation of the capacity for consciousness.</a:t>
            </a:r>
            <a:endParaRPr lang="zh-CN" altLang="en-US" sz="2800" spc="10" dirty="0">
              <a:solidFill>
                <a:srgbClr val="0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816969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D135F60C-E255-4A52-B062-E9216E28D402}"/>
              </a:ext>
            </a:extLst>
          </p:cNvPr>
          <p:cNvSpPr>
            <a:spLocks noGrp="1"/>
          </p:cNvSpPr>
          <p:nvPr>
            <p:ph idx="1"/>
          </p:nvPr>
        </p:nvSpPr>
        <p:spPr>
          <a:xfrm>
            <a:off x="707010" y="724711"/>
            <a:ext cx="6982705" cy="5855198"/>
          </a:xfrm>
        </p:spPr>
        <p:txBody>
          <a:bodyPr>
            <a:normAutofit lnSpcReduction="10000"/>
          </a:bodyPr>
          <a:lstStyle/>
          <a:p>
            <a:pPr algn="just">
              <a:lnSpc>
                <a:spcPct val="100000"/>
              </a:lnSpc>
              <a:spcBef>
                <a:spcPts val="600"/>
              </a:spcBef>
              <a:spcAft>
                <a:spcPts val="600"/>
              </a:spcAft>
            </a:pP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问题一：为什么会有脑干死亡标准？</a:t>
            </a:r>
            <a:endParaRPr lang="en-US" altLang="zh-CN" sz="2800" dirty="0">
              <a:latin typeface="Times New Roman" panose="02020603050405020304" pitchFamily="18" charset="0"/>
              <a:ea typeface="楷体" panose="02010609060101010101" pitchFamily="49" charset="-122"/>
              <a:cs typeface="Times New Roman" panose="02020603050405020304" pitchFamily="18" charset="0"/>
            </a:endParaRPr>
          </a:p>
          <a:p>
            <a:pPr algn="just">
              <a:lnSpc>
                <a:spcPct val="100000"/>
              </a:lnSpc>
              <a:spcBef>
                <a:spcPts val="600"/>
              </a:spcBef>
              <a:spcAft>
                <a:spcPts val="600"/>
              </a:spcAft>
            </a:pPr>
            <a:r>
              <a:rPr lang="en-US" altLang="zh-CN" sz="2800" dirty="0">
                <a:latin typeface="Times New Roman" panose="02020603050405020304" pitchFamily="18" charset="0"/>
                <a:cs typeface="Times New Roman" panose="02020603050405020304" pitchFamily="18" charset="0"/>
              </a:rPr>
              <a:t>The brain stem is the lower part of the brain that‘s connected to the spinal cord (part of the central nervous system in the spinal column). </a:t>
            </a:r>
            <a:r>
              <a:rPr lang="en-US" altLang="zh-CN" sz="2800" dirty="0">
                <a:solidFill>
                  <a:srgbClr val="00B0F0"/>
                </a:solidFill>
                <a:latin typeface="Times New Roman" panose="02020603050405020304" pitchFamily="18" charset="0"/>
                <a:cs typeface="Times New Roman" panose="02020603050405020304" pitchFamily="18" charset="0"/>
              </a:rPr>
              <a:t>The brain stem is responsible for regulating most of the body’s automatic functions that are essential for life. These include: breathing, heartbeat, blood pressure, swallowing. </a:t>
            </a:r>
            <a:r>
              <a:rPr lang="en-US" altLang="zh-CN" sz="2800" dirty="0">
                <a:latin typeface="Times New Roman" panose="02020603050405020304" pitchFamily="18" charset="0"/>
                <a:cs typeface="Times New Roman" panose="02020603050405020304" pitchFamily="18" charset="0"/>
              </a:rPr>
              <a:t>The brain stem also relays information to and from the brain to the rest of the body, so it plays an important role in the brain’s core functions, such as consciousness, awareness and movement. </a:t>
            </a:r>
          </a:p>
          <a:p>
            <a:pPr algn="just">
              <a:lnSpc>
                <a:spcPct val="110000"/>
              </a:lnSpc>
              <a:spcBef>
                <a:spcPts val="600"/>
              </a:spcBef>
              <a:spcAft>
                <a:spcPts val="600"/>
              </a:spcAft>
            </a:pPr>
            <a:endParaRPr lang="en-US" altLang="zh-CN" sz="2800" dirty="0"/>
          </a:p>
          <a:p>
            <a:pPr algn="just">
              <a:lnSpc>
                <a:spcPct val="110000"/>
              </a:lnSpc>
              <a:spcBef>
                <a:spcPts val="600"/>
              </a:spcBef>
              <a:spcAft>
                <a:spcPts val="600"/>
              </a:spcAft>
            </a:pPr>
            <a:endParaRPr lang="en-US" altLang="zh-CN" sz="2800" dirty="0"/>
          </a:p>
        </p:txBody>
      </p:sp>
      <p:pic>
        <p:nvPicPr>
          <p:cNvPr id="4" name="图片 3">
            <a:extLst>
              <a:ext uri="{FF2B5EF4-FFF2-40B4-BE49-F238E27FC236}">
                <a16:creationId xmlns:a16="http://schemas.microsoft.com/office/drawing/2014/main" id="{31A1E894-148E-4343-8977-0AA06B4B3052}"/>
              </a:ext>
            </a:extLst>
          </p:cNvPr>
          <p:cNvPicPr>
            <a:picLocks noChangeAspect="1"/>
          </p:cNvPicPr>
          <p:nvPr/>
        </p:nvPicPr>
        <p:blipFill>
          <a:blip r:embed="rId2"/>
          <a:stretch>
            <a:fillRect/>
          </a:stretch>
        </p:blipFill>
        <p:spPr>
          <a:xfrm>
            <a:off x="8267686" y="2141337"/>
            <a:ext cx="2877561" cy="3456732"/>
          </a:xfrm>
          <a:prstGeom prst="rect">
            <a:avLst/>
          </a:prstGeom>
        </p:spPr>
      </p:pic>
    </p:spTree>
    <p:extLst>
      <p:ext uri="{BB962C8B-B14F-4D97-AF65-F5344CB8AC3E}">
        <p14:creationId xmlns:p14="http://schemas.microsoft.com/office/powerpoint/2010/main" val="22872613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3286BE7B-3AD8-482E-A292-9FC8BA6D2383}"/>
              </a:ext>
            </a:extLst>
          </p:cNvPr>
          <p:cNvSpPr>
            <a:spLocks noGrp="1"/>
          </p:cNvSpPr>
          <p:nvPr>
            <p:ph idx="1"/>
          </p:nvPr>
        </p:nvSpPr>
        <p:spPr>
          <a:xfrm>
            <a:off x="725864" y="923826"/>
            <a:ext cx="9737890" cy="5209177"/>
          </a:xfrm>
        </p:spPr>
        <p:txBody>
          <a:bodyPr>
            <a:normAutofit/>
          </a:bodyPr>
          <a:lstStyle/>
          <a:p>
            <a:pPr lvl="0" algn="just">
              <a:lnSpc>
                <a:spcPct val="100000"/>
              </a:lnSpc>
              <a:spcBef>
                <a:spcPts val="600"/>
              </a:spcBef>
              <a:spcAft>
                <a:spcPts val="600"/>
              </a:spcAft>
              <a:buClr>
                <a:srgbClr val="6F6F74"/>
              </a:buClr>
            </a:pPr>
            <a:r>
              <a:rPr lang="zh-CN" altLang="en-US"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问题二：全脑死亡（</a:t>
            </a:r>
            <a:r>
              <a:rPr lang="en-US" altLang="zh-CN"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WBD</a:t>
            </a:r>
            <a:r>
              <a:rPr lang="zh-CN" altLang="en-US"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）和脑干死亡（</a:t>
            </a:r>
            <a:r>
              <a:rPr lang="en-US" altLang="zh-CN"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BSD</a:t>
            </a:r>
            <a:r>
              <a:rPr lang="zh-CN" altLang="en-US"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）的区别：</a:t>
            </a:r>
            <a:endParaRPr lang="en-US" altLang="zh-CN"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endParaRPr>
          </a:p>
          <a:p>
            <a:pPr lvl="0" algn="just">
              <a:lnSpc>
                <a:spcPct val="100000"/>
              </a:lnSpc>
              <a:spcBef>
                <a:spcPts val="600"/>
              </a:spcBef>
              <a:spcAft>
                <a:spcPts val="600"/>
              </a:spcAft>
              <a:buClr>
                <a:srgbClr val="6F6F74"/>
              </a:buClr>
            </a:pPr>
            <a:r>
              <a:rPr lang="en-US" altLang="zh-CN" sz="2800" dirty="0">
                <a:solidFill>
                  <a:srgbClr val="000000"/>
                </a:solidFill>
                <a:latin typeface="Times New Roman" panose="02020603050405020304" pitchFamily="18" charset="0"/>
                <a:cs typeface="Times New Roman" panose="02020603050405020304" pitchFamily="18" charset="0"/>
              </a:rPr>
              <a:t>In both cases, </a:t>
            </a:r>
            <a:r>
              <a:rPr lang="en-US" altLang="zh-CN" sz="2800" dirty="0">
                <a:solidFill>
                  <a:srgbClr val="00B0F0"/>
                </a:solidFill>
                <a:latin typeface="Times New Roman" panose="02020603050405020304" pitchFamily="18" charset="0"/>
                <a:cs typeface="Times New Roman" panose="02020603050405020304" pitchFamily="18" charset="0"/>
              </a:rPr>
              <a:t>there is a total absence of any response whatsoever to stimulation, and a total lack of breathing and total unconsciousness and no chance of recovery. </a:t>
            </a:r>
            <a:r>
              <a:rPr lang="en-US" altLang="zh-CN" sz="2800" dirty="0">
                <a:solidFill>
                  <a:srgbClr val="000000"/>
                </a:solidFill>
                <a:latin typeface="Times New Roman" panose="02020603050405020304" pitchFamily="18" charset="0"/>
                <a:cs typeface="Times New Roman" panose="02020603050405020304" pitchFamily="18" charset="0"/>
              </a:rPr>
              <a:t>The difference lies in the results of testing. In BSD there are instances where blood succeeds in reaching other areas of the cortex and there can be measurable electrical tracings as indicated by an EEG. This is not necessarily indicative of brain function but rather that some cells have electrical activity. Very much like a heart that stops beating has cells that that have electrical activity.</a:t>
            </a:r>
          </a:p>
          <a:p>
            <a:pPr algn="just">
              <a:lnSpc>
                <a:spcPct val="100000"/>
              </a:lnSpc>
              <a:spcBef>
                <a:spcPts val="600"/>
              </a:spcBef>
              <a:spcAft>
                <a:spcPts val="600"/>
              </a:spcAft>
            </a:pPr>
            <a:endParaRPr lang="zh-CN" altLang="en-US" dirty="0"/>
          </a:p>
        </p:txBody>
      </p:sp>
    </p:spTree>
    <p:extLst>
      <p:ext uri="{BB962C8B-B14F-4D97-AF65-F5344CB8AC3E}">
        <p14:creationId xmlns:p14="http://schemas.microsoft.com/office/powerpoint/2010/main" val="26678350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BC831594-C2DE-441F-BA1F-C5693431E849}"/>
              </a:ext>
            </a:extLst>
          </p:cNvPr>
          <p:cNvSpPr>
            <a:spLocks noGrp="1"/>
          </p:cNvSpPr>
          <p:nvPr>
            <p:ph idx="1"/>
          </p:nvPr>
        </p:nvSpPr>
        <p:spPr>
          <a:xfrm>
            <a:off x="988495" y="1071361"/>
            <a:ext cx="8595360" cy="5246883"/>
          </a:xfrm>
        </p:spPr>
        <p:txBody>
          <a:bodyPr/>
          <a:lstStyle/>
          <a:p>
            <a:pPr>
              <a:lnSpc>
                <a:spcPct val="100000"/>
              </a:lnSpc>
              <a:spcBef>
                <a:spcPts val="600"/>
              </a:spcBef>
              <a:spcAft>
                <a:spcPts val="600"/>
              </a:spcAft>
            </a:pPr>
            <a:r>
              <a:rPr lang="zh-CN" altLang="en-US" sz="2800" dirty="0">
                <a:latin typeface="楷体" panose="02010609060101010101" pitchFamily="49" charset="-122"/>
                <a:ea typeface="楷体" panose="02010609060101010101" pitchFamily="49" charset="-122"/>
              </a:rPr>
              <a:t>前科学时期的死亡观</a:t>
            </a:r>
            <a:endParaRPr lang="en-US" altLang="zh-CN" sz="2800" dirty="0">
              <a:latin typeface="楷体" panose="02010609060101010101" pitchFamily="49" charset="-122"/>
              <a:ea typeface="楷体" panose="02010609060101010101" pitchFamily="49" charset="-122"/>
            </a:endParaRPr>
          </a:p>
          <a:p>
            <a:pPr>
              <a:lnSpc>
                <a:spcPct val="100000"/>
              </a:lnSpc>
              <a:spcBef>
                <a:spcPts val="600"/>
              </a:spcBef>
              <a:spcAft>
                <a:spcPts val="600"/>
              </a:spcAft>
            </a:pPr>
            <a:endParaRPr lang="en-US" altLang="zh-CN" sz="2800" dirty="0">
              <a:latin typeface="楷体" panose="02010609060101010101" pitchFamily="49" charset="-122"/>
              <a:ea typeface="楷体" panose="02010609060101010101" pitchFamily="49" charset="-122"/>
            </a:endParaRPr>
          </a:p>
          <a:p>
            <a:pPr>
              <a:lnSpc>
                <a:spcPct val="100000"/>
              </a:lnSpc>
              <a:spcBef>
                <a:spcPts val="600"/>
              </a:spcBef>
              <a:spcAft>
                <a:spcPts val="600"/>
              </a:spcAft>
            </a:pPr>
            <a:r>
              <a:rPr lang="zh-CN" altLang="en-US" sz="2800" dirty="0">
                <a:latin typeface="楷体" panose="02010609060101010101" pitchFamily="49" charset="-122"/>
                <a:ea typeface="楷体" panose="02010609060101010101" pitchFamily="49" charset="-122"/>
              </a:rPr>
              <a:t>生物学</a:t>
            </a:r>
            <a:r>
              <a:rPr lang="en-US" altLang="zh-CN" sz="2800" dirty="0">
                <a:latin typeface="楷体" panose="02010609060101010101" pitchFamily="49" charset="-122"/>
                <a:ea typeface="楷体" panose="02010609060101010101" pitchFamily="49" charset="-122"/>
              </a:rPr>
              <a:t>/</a:t>
            </a:r>
            <a:r>
              <a:rPr lang="zh-CN" altLang="en-US" sz="2800" dirty="0">
                <a:latin typeface="楷体" panose="02010609060101010101" pitchFamily="49" charset="-122"/>
                <a:ea typeface="楷体" panose="02010609060101010101" pitchFamily="49" charset="-122"/>
              </a:rPr>
              <a:t>医学死亡标准的发展</a:t>
            </a:r>
            <a:endParaRPr lang="en-US" altLang="zh-CN" sz="2800" dirty="0">
              <a:latin typeface="楷体" panose="02010609060101010101" pitchFamily="49" charset="-122"/>
              <a:ea typeface="楷体" panose="02010609060101010101" pitchFamily="49" charset="-122"/>
            </a:endParaRPr>
          </a:p>
          <a:p>
            <a:pPr>
              <a:lnSpc>
                <a:spcPct val="100000"/>
              </a:lnSpc>
              <a:spcBef>
                <a:spcPts val="600"/>
              </a:spcBef>
              <a:spcAft>
                <a:spcPts val="600"/>
              </a:spcAft>
            </a:pPr>
            <a:endParaRPr lang="en-US" altLang="zh-CN" sz="2800" dirty="0">
              <a:latin typeface="楷体" panose="02010609060101010101" pitchFamily="49" charset="-122"/>
              <a:ea typeface="楷体" panose="02010609060101010101" pitchFamily="49" charset="-122"/>
            </a:endParaRPr>
          </a:p>
          <a:p>
            <a:pPr>
              <a:lnSpc>
                <a:spcPct val="100000"/>
              </a:lnSpc>
              <a:spcBef>
                <a:spcPts val="600"/>
              </a:spcBef>
              <a:spcAft>
                <a:spcPts val="600"/>
              </a:spcAft>
            </a:pPr>
            <a:r>
              <a:rPr lang="zh-CN" altLang="en-US" sz="2800" dirty="0">
                <a:latin typeface="楷体" panose="02010609060101010101" pitchFamily="49" charset="-122"/>
                <a:ea typeface="楷体" panose="02010609060101010101" pitchFamily="49" charset="-122"/>
              </a:rPr>
              <a:t>脑死亡定义及其伦理争议</a:t>
            </a:r>
            <a:endParaRPr lang="en-US" altLang="zh-CN" sz="2800" dirty="0">
              <a:latin typeface="楷体" panose="02010609060101010101" pitchFamily="49" charset="-122"/>
              <a:ea typeface="楷体" panose="02010609060101010101" pitchFamily="49" charset="-122"/>
            </a:endParaRPr>
          </a:p>
          <a:p>
            <a:pPr>
              <a:lnSpc>
                <a:spcPct val="100000"/>
              </a:lnSpc>
              <a:spcBef>
                <a:spcPts val="600"/>
              </a:spcBef>
              <a:spcAft>
                <a:spcPts val="600"/>
              </a:spcAft>
            </a:pPr>
            <a:endParaRPr lang="en-US" altLang="zh-CN" sz="2800" dirty="0">
              <a:latin typeface="楷体" panose="02010609060101010101" pitchFamily="49" charset="-122"/>
              <a:ea typeface="楷体" panose="02010609060101010101" pitchFamily="49" charset="-122"/>
            </a:endParaRPr>
          </a:p>
          <a:p>
            <a:pPr>
              <a:lnSpc>
                <a:spcPct val="100000"/>
              </a:lnSpc>
              <a:spcBef>
                <a:spcPts val="600"/>
              </a:spcBef>
              <a:spcAft>
                <a:spcPts val="600"/>
              </a:spcAft>
            </a:pPr>
            <a:r>
              <a:rPr lang="zh-CN" altLang="en-US" sz="2800" dirty="0">
                <a:latin typeface="楷体" panose="02010609060101010101" pitchFamily="49" charset="-122"/>
                <a:ea typeface="楷体" panose="02010609060101010101" pitchFamily="49" charset="-122"/>
              </a:rPr>
              <a:t>脑死亡标准之后</a:t>
            </a:r>
            <a:endParaRPr lang="en-US" altLang="zh-CN" sz="2800" dirty="0">
              <a:latin typeface="楷体" panose="02010609060101010101" pitchFamily="49" charset="-122"/>
              <a:ea typeface="楷体" panose="02010609060101010101" pitchFamily="49" charset="-122"/>
            </a:endParaRPr>
          </a:p>
          <a:p>
            <a:endParaRPr lang="en-US" altLang="zh-CN" sz="2800" dirty="0"/>
          </a:p>
          <a:p>
            <a:endParaRPr lang="en-US" altLang="zh-CN" dirty="0"/>
          </a:p>
          <a:p>
            <a:endParaRPr lang="zh-CN" altLang="en-US" dirty="0"/>
          </a:p>
        </p:txBody>
      </p:sp>
    </p:spTree>
    <p:extLst>
      <p:ext uri="{BB962C8B-B14F-4D97-AF65-F5344CB8AC3E}">
        <p14:creationId xmlns:p14="http://schemas.microsoft.com/office/powerpoint/2010/main" val="40602621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2489BEF1-432E-4106-9D4E-3A751B921205}"/>
              </a:ext>
            </a:extLst>
          </p:cNvPr>
          <p:cNvSpPr>
            <a:spLocks noGrp="1"/>
          </p:cNvSpPr>
          <p:nvPr>
            <p:ph idx="1"/>
          </p:nvPr>
        </p:nvSpPr>
        <p:spPr>
          <a:xfrm>
            <a:off x="771677" y="766539"/>
            <a:ext cx="8353467" cy="700784"/>
          </a:xfrm>
        </p:spPr>
        <p:txBody>
          <a:bodyPr/>
          <a:lstStyle/>
          <a:p>
            <a:r>
              <a:rPr lang="zh-CN" altLang="en-US" sz="2800" dirty="0">
                <a:latin typeface="楷体" panose="02010609060101010101" pitchFamily="49" charset="-122"/>
                <a:ea typeface="楷体" panose="02010609060101010101" pitchFamily="49" charset="-122"/>
              </a:rPr>
              <a:t>问题三：高级脑死亡（</a:t>
            </a:r>
            <a:r>
              <a:rPr lang="en-US" altLang="zh-CN" sz="2800" dirty="0">
                <a:latin typeface="Times New Roman" panose="02020603050405020304" pitchFamily="18" charset="0"/>
                <a:ea typeface="楷体" panose="02010609060101010101" pitchFamily="49" charset="-122"/>
                <a:cs typeface="Times New Roman" panose="02020603050405020304" pitchFamily="18" charset="0"/>
              </a:rPr>
              <a:t>HBD</a:t>
            </a:r>
            <a:r>
              <a:rPr lang="zh-CN" altLang="en-US" sz="2800" dirty="0">
                <a:latin typeface="楷体" panose="02010609060101010101" pitchFamily="49" charset="-122"/>
                <a:ea typeface="楷体" panose="02010609060101010101" pitchFamily="49" charset="-122"/>
              </a:rPr>
              <a:t>）标准意味着什么？</a:t>
            </a:r>
            <a:endParaRPr lang="en-US" altLang="zh-CN" sz="2800" dirty="0">
              <a:latin typeface="楷体" panose="02010609060101010101" pitchFamily="49" charset="-122"/>
              <a:ea typeface="楷体" panose="02010609060101010101" pitchFamily="49" charset="-122"/>
            </a:endParaRPr>
          </a:p>
          <a:p>
            <a:endParaRPr lang="zh-CN" altLang="en-US" sz="2800" dirty="0">
              <a:latin typeface="Times New Roman" panose="02020603050405020304" pitchFamily="18" charset="0"/>
              <a:cs typeface="Times New Roman" panose="02020603050405020304" pitchFamily="18" charset="0"/>
            </a:endParaRPr>
          </a:p>
        </p:txBody>
      </p:sp>
      <p:pic>
        <p:nvPicPr>
          <p:cNvPr id="4" name="图片 3">
            <a:extLst>
              <a:ext uri="{FF2B5EF4-FFF2-40B4-BE49-F238E27FC236}">
                <a16:creationId xmlns:a16="http://schemas.microsoft.com/office/drawing/2014/main" id="{CFACFEDD-AF03-4787-9E6C-E0D6BEDAACCD}"/>
              </a:ext>
            </a:extLst>
          </p:cNvPr>
          <p:cNvPicPr>
            <a:picLocks noChangeAspect="1"/>
          </p:cNvPicPr>
          <p:nvPr/>
        </p:nvPicPr>
        <p:blipFill>
          <a:blip r:embed="rId2"/>
          <a:stretch>
            <a:fillRect/>
          </a:stretch>
        </p:blipFill>
        <p:spPr>
          <a:xfrm>
            <a:off x="7714695" y="1911311"/>
            <a:ext cx="3256005" cy="3911346"/>
          </a:xfrm>
          <a:prstGeom prst="rect">
            <a:avLst/>
          </a:prstGeom>
        </p:spPr>
      </p:pic>
      <p:sp>
        <p:nvSpPr>
          <p:cNvPr id="5" name="文本框 4">
            <a:extLst>
              <a:ext uri="{FF2B5EF4-FFF2-40B4-BE49-F238E27FC236}">
                <a16:creationId xmlns:a16="http://schemas.microsoft.com/office/drawing/2014/main" id="{8715DA44-CE12-4463-BAC4-F6F7F1ADD79B}"/>
              </a:ext>
            </a:extLst>
          </p:cNvPr>
          <p:cNvSpPr txBox="1"/>
          <p:nvPr/>
        </p:nvSpPr>
        <p:spPr>
          <a:xfrm>
            <a:off x="771677" y="1671511"/>
            <a:ext cx="6747709" cy="4555093"/>
          </a:xfrm>
          <a:prstGeom prst="rect">
            <a:avLst/>
          </a:prstGeom>
          <a:noFill/>
        </p:spPr>
        <p:txBody>
          <a:bodyPr wrap="square" rtlCol="0">
            <a:spAutoFit/>
          </a:bodyPr>
          <a:lstStyle/>
          <a:p>
            <a:pPr marL="182880" lvl="0" indent="-182880">
              <a:spcBef>
                <a:spcPts val="600"/>
              </a:spcBef>
              <a:spcAft>
                <a:spcPts val="600"/>
              </a:spcAft>
              <a:buClr>
                <a:srgbClr val="6F6F74"/>
              </a:buClr>
              <a:buSzPct val="80000"/>
              <a:buFont typeface="Arial" pitchFamily="34" charset="0"/>
              <a:buChar char="•"/>
            </a:pPr>
            <a:r>
              <a:rPr lang="en-US" altLang="zh-CN" sz="2800" spc="10" dirty="0">
                <a:solidFill>
                  <a:srgbClr val="000000"/>
                </a:solidFill>
                <a:latin typeface="Times New Roman" panose="02020603050405020304" pitchFamily="18" charset="0"/>
                <a:cs typeface="Times New Roman" panose="02020603050405020304" pitchFamily="18" charset="0"/>
              </a:rPr>
              <a:t>The brain as comprising two major portions: 1) the “higher brain,” consisting of both the cerebrum</a:t>
            </a:r>
            <a:r>
              <a:rPr lang="zh-CN" altLang="en-US" sz="2800" spc="10" dirty="0">
                <a:solidFill>
                  <a:srgbClr val="000000"/>
                </a:solidFill>
                <a:latin typeface="Times New Roman" panose="02020603050405020304" pitchFamily="18" charset="0"/>
                <a:cs typeface="Times New Roman" panose="02020603050405020304" pitchFamily="18" charset="0"/>
              </a:rPr>
              <a:t>（</a:t>
            </a:r>
            <a:r>
              <a:rPr lang="zh-CN" altLang="en-US" sz="2800" spc="1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大脑</a:t>
            </a:r>
            <a:r>
              <a:rPr lang="zh-CN" altLang="en-US" sz="2800" spc="10" dirty="0">
                <a:solidFill>
                  <a:srgbClr val="000000"/>
                </a:solidFill>
                <a:latin typeface="Times New Roman" panose="02020603050405020304" pitchFamily="18" charset="0"/>
                <a:cs typeface="Times New Roman" panose="02020603050405020304" pitchFamily="18" charset="0"/>
              </a:rPr>
              <a:t>）</a:t>
            </a:r>
            <a:r>
              <a:rPr lang="en-US" altLang="zh-CN" sz="2800" spc="10" dirty="0">
                <a:solidFill>
                  <a:srgbClr val="000000"/>
                </a:solidFill>
                <a:latin typeface="Times New Roman" panose="02020603050405020304" pitchFamily="18" charset="0"/>
                <a:cs typeface="Times New Roman" panose="02020603050405020304" pitchFamily="18" charset="0"/>
              </a:rPr>
              <a:t>, the primary vehicle of conscious awareness, and the cerebellum</a:t>
            </a:r>
            <a:r>
              <a:rPr lang="zh-CN" altLang="en-US" sz="2800" spc="10" dirty="0">
                <a:solidFill>
                  <a:srgbClr val="000000"/>
                </a:solidFill>
                <a:latin typeface="Times New Roman" panose="02020603050405020304" pitchFamily="18" charset="0"/>
                <a:cs typeface="Times New Roman" panose="02020603050405020304" pitchFamily="18" charset="0"/>
              </a:rPr>
              <a:t>（</a:t>
            </a:r>
            <a:r>
              <a:rPr lang="zh-CN" altLang="en-US" sz="2800" spc="1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小脑</a:t>
            </a:r>
            <a:r>
              <a:rPr lang="zh-CN" altLang="en-US" sz="2800" spc="10" dirty="0">
                <a:solidFill>
                  <a:srgbClr val="000000"/>
                </a:solidFill>
                <a:latin typeface="Times New Roman" panose="02020603050405020304" pitchFamily="18" charset="0"/>
                <a:cs typeface="Times New Roman" panose="02020603050405020304" pitchFamily="18" charset="0"/>
              </a:rPr>
              <a:t>）</a:t>
            </a:r>
            <a:r>
              <a:rPr lang="en-US" altLang="zh-CN" sz="2800" spc="10" dirty="0">
                <a:solidFill>
                  <a:srgbClr val="000000"/>
                </a:solidFill>
                <a:latin typeface="Times New Roman" panose="02020603050405020304" pitchFamily="18" charset="0"/>
                <a:cs typeface="Times New Roman" panose="02020603050405020304" pitchFamily="18" charset="0"/>
              </a:rPr>
              <a:t>, which is involved in the coordination and control of voluntary muscle movements; and (2) the “lower brain” or brainstem.</a:t>
            </a:r>
          </a:p>
          <a:p>
            <a:pPr marL="182880" lvl="0" indent="-182880">
              <a:spcBef>
                <a:spcPts val="600"/>
              </a:spcBef>
              <a:spcAft>
                <a:spcPts val="600"/>
              </a:spcAft>
              <a:buClr>
                <a:srgbClr val="6F6F74"/>
              </a:buClr>
              <a:buSzPct val="80000"/>
              <a:buFont typeface="Arial" pitchFamily="34" charset="0"/>
              <a:buChar char="•"/>
            </a:pPr>
            <a:r>
              <a:rPr lang="en-US" altLang="zh-CN" sz="2800" spc="1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HBD</a:t>
            </a:r>
            <a:r>
              <a:rPr lang="zh-CN" altLang="en-US" sz="2800" spc="1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意味着不可逆地丧失意识和自主肌肉活动，但还能自主呼吸。</a:t>
            </a:r>
            <a:endParaRPr lang="en-US" altLang="zh-CN" sz="2800" spc="1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30054584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4F6E1E2D-7C30-4245-85A6-A0F466363063}"/>
              </a:ext>
            </a:extLst>
          </p:cNvPr>
          <p:cNvSpPr txBox="1"/>
          <p:nvPr>
            <p:custDataLst>
              <p:tags r:id="rId2"/>
            </p:custDataLst>
          </p:nvPr>
        </p:nvSpPr>
        <p:spPr>
          <a:xfrm>
            <a:off x="889000" y="635000"/>
            <a:ext cx="9753600" cy="2143125"/>
          </a:xfrm>
          <a:prstGeom prst="rect">
            <a:avLst/>
          </a:prstGeom>
          <a:noFill/>
        </p:spPr>
        <p:txBody>
          <a:bodyPr vert="horz" wrap="square" rtlCol="0" anchor="ctr" anchorCtr="0">
            <a:noAutofit/>
          </a:bodyPr>
          <a:lstStyle/>
          <a:p>
            <a:r>
              <a:rPr lang="zh-CN" altLang="en-US" sz="2800" dirty="0">
                <a:solidFill>
                  <a:srgbClr val="000000"/>
                </a:solidFill>
                <a:latin typeface="楷体" panose="02010609060101010101" pitchFamily="49" charset="-122"/>
                <a:ea typeface="楷体" panose="02010609060101010101" pitchFamily="49" charset="-122"/>
                <a:sym typeface="Microsoft Yahei" panose="020B0503020204020204" pitchFamily="34" charset="-122"/>
              </a:rPr>
              <a:t>在心肺死亡标准、全脑死亡标准、脑干死亡标准和高级脑死亡标准中，你认同哪一（几）个？</a:t>
            </a:r>
          </a:p>
        </p:txBody>
      </p:sp>
      <p:sp>
        <p:nvSpPr>
          <p:cNvPr id="7" name="文本框 6">
            <a:extLst>
              <a:ext uri="{FF2B5EF4-FFF2-40B4-BE49-F238E27FC236}">
                <a16:creationId xmlns:a16="http://schemas.microsoft.com/office/drawing/2014/main" id="{99E162E9-5E0D-4A3F-B430-02B1E9495931}"/>
              </a:ext>
            </a:extLst>
          </p:cNvPr>
          <p:cNvSpPr txBox="1"/>
          <p:nvPr>
            <p:custDataLst>
              <p:tags r:id="rId3"/>
            </p:custDataLst>
          </p:nvPr>
        </p:nvSpPr>
        <p:spPr>
          <a:xfrm>
            <a:off x="2438400" y="2786063"/>
            <a:ext cx="8534400" cy="642938"/>
          </a:xfrm>
          <a:prstGeom prst="rect">
            <a:avLst/>
          </a:prstGeom>
          <a:noFill/>
        </p:spPr>
        <p:txBody>
          <a:bodyPr vert="horz" rtlCol="0" anchor="ctr" anchorCtr="0">
            <a:noAutofit/>
          </a:bodyPr>
          <a:lstStyle/>
          <a:p>
            <a:r>
              <a:rPr lang="zh-CN" altLang="en-US" sz="2800" dirty="0">
                <a:solidFill>
                  <a:srgbClr val="000000"/>
                </a:solidFill>
                <a:latin typeface="楷体" panose="02010609060101010101" pitchFamily="49" charset="-122"/>
                <a:ea typeface="楷体" panose="02010609060101010101" pitchFamily="49" charset="-122"/>
                <a:sym typeface="Microsoft Yahei" panose="020B0503020204020204" pitchFamily="34" charset="-122"/>
              </a:rPr>
              <a:t>心肺死亡标准</a:t>
            </a:r>
          </a:p>
        </p:txBody>
      </p:sp>
      <p:sp>
        <p:nvSpPr>
          <p:cNvPr id="8" name="文本框 7">
            <a:extLst>
              <a:ext uri="{FF2B5EF4-FFF2-40B4-BE49-F238E27FC236}">
                <a16:creationId xmlns:a16="http://schemas.microsoft.com/office/drawing/2014/main" id="{A0699038-E0D3-46A2-8F34-9A7927531D23}"/>
              </a:ext>
            </a:extLst>
          </p:cNvPr>
          <p:cNvSpPr txBox="1"/>
          <p:nvPr>
            <p:custDataLst>
              <p:tags r:id="rId4"/>
            </p:custDataLst>
          </p:nvPr>
        </p:nvSpPr>
        <p:spPr>
          <a:xfrm>
            <a:off x="2438400" y="3643313"/>
            <a:ext cx="8534400" cy="642938"/>
          </a:xfrm>
          <a:prstGeom prst="rect">
            <a:avLst/>
          </a:prstGeom>
          <a:noFill/>
        </p:spPr>
        <p:txBody>
          <a:bodyPr vert="horz" rtlCol="0" anchor="ctr" anchorCtr="0">
            <a:noAutofit/>
          </a:bodyPr>
          <a:lstStyle/>
          <a:p>
            <a:r>
              <a:rPr lang="zh-CN" altLang="en-US" sz="2800" dirty="0">
                <a:solidFill>
                  <a:srgbClr val="000000"/>
                </a:solidFill>
                <a:latin typeface="楷体" panose="02010609060101010101" pitchFamily="49" charset="-122"/>
                <a:ea typeface="楷体" panose="02010609060101010101" pitchFamily="49" charset="-122"/>
                <a:sym typeface="Microsoft Yahei" panose="020B0503020204020204" pitchFamily="34" charset="-122"/>
              </a:rPr>
              <a:t>全脑死亡标准</a:t>
            </a:r>
          </a:p>
        </p:txBody>
      </p:sp>
      <p:sp>
        <p:nvSpPr>
          <p:cNvPr id="9" name="文本框 8">
            <a:extLst>
              <a:ext uri="{FF2B5EF4-FFF2-40B4-BE49-F238E27FC236}">
                <a16:creationId xmlns:a16="http://schemas.microsoft.com/office/drawing/2014/main" id="{51DD49B1-FE94-40F7-82B4-D0813A5EB21F}"/>
              </a:ext>
            </a:extLst>
          </p:cNvPr>
          <p:cNvSpPr txBox="1"/>
          <p:nvPr>
            <p:custDataLst>
              <p:tags r:id="rId5"/>
            </p:custDataLst>
          </p:nvPr>
        </p:nvSpPr>
        <p:spPr>
          <a:xfrm>
            <a:off x="2438400" y="4500563"/>
            <a:ext cx="8534400" cy="642938"/>
          </a:xfrm>
          <a:prstGeom prst="rect">
            <a:avLst/>
          </a:prstGeom>
          <a:noFill/>
        </p:spPr>
        <p:txBody>
          <a:bodyPr vert="horz" rtlCol="0" anchor="ctr" anchorCtr="0">
            <a:noAutofit/>
          </a:bodyPr>
          <a:lstStyle/>
          <a:p>
            <a:r>
              <a:rPr lang="zh-CN" altLang="en-US" sz="2800" dirty="0">
                <a:solidFill>
                  <a:srgbClr val="000000"/>
                </a:solidFill>
                <a:latin typeface="楷体" panose="02010609060101010101" pitchFamily="49" charset="-122"/>
                <a:ea typeface="楷体" panose="02010609060101010101" pitchFamily="49" charset="-122"/>
                <a:sym typeface="Microsoft Yahei" panose="020B0503020204020204" pitchFamily="34" charset="-122"/>
              </a:rPr>
              <a:t>脑干死亡标准</a:t>
            </a:r>
          </a:p>
        </p:txBody>
      </p:sp>
      <p:sp>
        <p:nvSpPr>
          <p:cNvPr id="10" name="文本框 9">
            <a:extLst>
              <a:ext uri="{FF2B5EF4-FFF2-40B4-BE49-F238E27FC236}">
                <a16:creationId xmlns:a16="http://schemas.microsoft.com/office/drawing/2014/main" id="{C0520DC2-296C-431B-8D4A-D70F1C7ED4B6}"/>
              </a:ext>
            </a:extLst>
          </p:cNvPr>
          <p:cNvSpPr txBox="1"/>
          <p:nvPr>
            <p:custDataLst>
              <p:tags r:id="rId6"/>
            </p:custDataLst>
          </p:nvPr>
        </p:nvSpPr>
        <p:spPr>
          <a:xfrm>
            <a:off x="2438400" y="5357813"/>
            <a:ext cx="8534400" cy="642938"/>
          </a:xfrm>
          <a:prstGeom prst="rect">
            <a:avLst/>
          </a:prstGeom>
          <a:noFill/>
        </p:spPr>
        <p:txBody>
          <a:bodyPr vert="horz" rtlCol="0" anchor="ctr" anchorCtr="0">
            <a:noAutofit/>
          </a:bodyPr>
          <a:lstStyle/>
          <a:p>
            <a:r>
              <a:rPr lang="zh-CN" altLang="en-US" sz="2800" dirty="0">
                <a:solidFill>
                  <a:srgbClr val="000000"/>
                </a:solidFill>
                <a:latin typeface="楷体" panose="02010609060101010101" pitchFamily="49" charset="-122"/>
                <a:ea typeface="楷体" panose="02010609060101010101" pitchFamily="49" charset="-122"/>
                <a:sym typeface="Microsoft Yahei" panose="020B0503020204020204" pitchFamily="34" charset="-122"/>
              </a:rPr>
              <a:t>高级脑死亡标准</a:t>
            </a:r>
          </a:p>
        </p:txBody>
      </p:sp>
      <p:sp>
        <p:nvSpPr>
          <p:cNvPr id="11" name="矩形 10">
            <a:extLst>
              <a:ext uri="{FF2B5EF4-FFF2-40B4-BE49-F238E27FC236}">
                <a16:creationId xmlns:a16="http://schemas.microsoft.com/office/drawing/2014/main" id="{1F5C01DA-14F3-4BFF-9889-55B3992064A8}"/>
              </a:ext>
            </a:extLst>
          </p:cNvPr>
          <p:cNvSpPr>
            <a:spLocks noChangeAspect="1"/>
          </p:cNvSpPr>
          <p:nvPr>
            <p:custDataLst>
              <p:tags r:id="rId7"/>
            </p:custDataLst>
          </p:nvPr>
        </p:nvSpPr>
        <p:spPr>
          <a:xfrm>
            <a:off x="1571625" y="2850356"/>
            <a:ext cx="514350" cy="514350"/>
          </a:xfrm>
          <a:prstGeom prst="rect">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矩形 11">
            <a:extLst>
              <a:ext uri="{FF2B5EF4-FFF2-40B4-BE49-F238E27FC236}">
                <a16:creationId xmlns:a16="http://schemas.microsoft.com/office/drawing/2014/main" id="{1DF2AE9E-2947-43AD-A672-58470A25E2C2}"/>
              </a:ext>
            </a:extLst>
          </p:cNvPr>
          <p:cNvSpPr>
            <a:spLocks noChangeAspect="1"/>
          </p:cNvSpPr>
          <p:nvPr>
            <p:custDataLst>
              <p:tags r:id="rId8"/>
            </p:custDataLst>
          </p:nvPr>
        </p:nvSpPr>
        <p:spPr>
          <a:xfrm>
            <a:off x="1571625" y="3707606"/>
            <a:ext cx="514350" cy="514350"/>
          </a:xfrm>
          <a:prstGeom prst="rect">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矩形 12">
            <a:extLst>
              <a:ext uri="{FF2B5EF4-FFF2-40B4-BE49-F238E27FC236}">
                <a16:creationId xmlns:a16="http://schemas.microsoft.com/office/drawing/2014/main" id="{2FFA75C6-9965-45C5-A15A-C7CB616CADE5}"/>
              </a:ext>
            </a:extLst>
          </p:cNvPr>
          <p:cNvSpPr>
            <a:spLocks noChangeAspect="1"/>
          </p:cNvSpPr>
          <p:nvPr>
            <p:custDataLst>
              <p:tags r:id="rId9"/>
            </p:custDataLst>
          </p:nvPr>
        </p:nvSpPr>
        <p:spPr>
          <a:xfrm>
            <a:off x="1571625" y="4564856"/>
            <a:ext cx="514350" cy="514350"/>
          </a:xfrm>
          <a:prstGeom prst="rect">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4" name="矩形 13">
            <a:extLst>
              <a:ext uri="{FF2B5EF4-FFF2-40B4-BE49-F238E27FC236}">
                <a16:creationId xmlns:a16="http://schemas.microsoft.com/office/drawing/2014/main" id="{463F8F3F-3E89-4AED-95FC-A3371683C7C1}"/>
              </a:ext>
            </a:extLst>
          </p:cNvPr>
          <p:cNvSpPr>
            <a:spLocks noChangeAspect="1"/>
          </p:cNvSpPr>
          <p:nvPr>
            <p:custDataLst>
              <p:tags r:id="rId10"/>
            </p:custDataLst>
          </p:nvPr>
        </p:nvSpPr>
        <p:spPr>
          <a:xfrm>
            <a:off x="1571625" y="5422106"/>
            <a:ext cx="514350" cy="514350"/>
          </a:xfrm>
          <a:prstGeom prst="rect">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D</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5" name="矩形: 圆角 14">
            <a:extLst>
              <a:ext uri="{FF2B5EF4-FFF2-40B4-BE49-F238E27FC236}">
                <a16:creationId xmlns:a16="http://schemas.microsoft.com/office/drawing/2014/main" id="{FCADDAFF-E5A0-4224-AE39-6CF2E1347EE3}"/>
              </a:ext>
            </a:extLst>
          </p:cNvPr>
          <p:cNvSpPr/>
          <p:nvPr>
            <p:custDataLst>
              <p:tags r:id="rId11"/>
            </p:custDataLst>
          </p:nvPr>
        </p:nvSpPr>
        <p:spPr>
          <a:xfrm>
            <a:off x="89154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grpSp>
        <p:nvGrpSpPr>
          <p:cNvPr id="20" name="组合 19">
            <a:extLst>
              <a:ext uri="{FF2B5EF4-FFF2-40B4-BE49-F238E27FC236}">
                <a16:creationId xmlns:a16="http://schemas.microsoft.com/office/drawing/2014/main" id="{2BB159D7-F40D-4942-B498-FF8E155E79DB}"/>
              </a:ext>
            </a:extLst>
          </p:cNvPr>
          <p:cNvGrpSpPr/>
          <p:nvPr>
            <p:custDataLst>
              <p:tags r:id="rId12"/>
            </p:custDataLst>
          </p:nvPr>
        </p:nvGrpSpPr>
        <p:grpSpPr>
          <a:xfrm>
            <a:off x="0" y="0"/>
            <a:ext cx="12192000" cy="635000"/>
            <a:chOff x="0" y="0"/>
            <a:chExt cx="12192000" cy="635000"/>
          </a:xfrm>
        </p:grpSpPr>
        <p:sp>
          <p:nvSpPr>
            <p:cNvPr id="16" name="TitleBackground">
              <a:extLst>
                <a:ext uri="{FF2B5EF4-FFF2-40B4-BE49-F238E27FC236}">
                  <a16:creationId xmlns:a16="http://schemas.microsoft.com/office/drawing/2014/main" id="{7B9483C7-FF02-4B0B-8251-60F61A76E2D8}"/>
                </a:ext>
              </a:extLst>
            </p:cNvPr>
            <p:cNvSpPr/>
            <p:nvPr>
              <p:custDataLst>
                <p:tags r:id="rId14"/>
              </p:custDataLst>
            </p:nvPr>
          </p:nvSpPr>
          <p:spPr>
            <a:xfrm>
              <a:off x="0" y="0"/>
              <a:ext cx="12192000" cy="635000"/>
            </a:xfrm>
            <a:prstGeom prst="rect">
              <a:avLst/>
            </a:prstGeom>
            <a:solidFill>
              <a:srgbClr val="F6F7F8"/>
            </a:solidFill>
            <a:ln w="13970" cap="flat" cmpd="sng" algn="ctr">
              <a:noFill/>
              <a:prstDash val="solid"/>
            </a:ln>
            <a:effectLst/>
            <a:extLst>
              <a:ext uri="{91240B29-F687-4F45-9708-019B960494DF}">
                <a14:hiddenLine xmlns:a14="http://schemas.microsoft.com/office/drawing/2010/main" w="1397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ColorBlock">
              <a:extLst>
                <a:ext uri="{FF2B5EF4-FFF2-40B4-BE49-F238E27FC236}">
                  <a16:creationId xmlns:a16="http://schemas.microsoft.com/office/drawing/2014/main" id="{6BCE31F1-ADA3-4ABA-8D17-967B75C6E486}"/>
                </a:ext>
              </a:extLst>
            </p:cNvPr>
            <p:cNvSpPr/>
            <p:nvPr>
              <p:custDataLst>
                <p:tags r:id="rId15"/>
              </p:custDataLst>
            </p:nvPr>
          </p:nvSpPr>
          <p:spPr>
            <a:xfrm>
              <a:off x="0" y="0"/>
              <a:ext cx="190500" cy="635000"/>
            </a:xfrm>
            <a:prstGeom prst="rect">
              <a:avLst/>
            </a:prstGeom>
            <a:solidFill>
              <a:srgbClr val="639EF4"/>
            </a:solidFill>
            <a:ln w="13970" cap="flat" cmpd="sng" algn="ctr">
              <a:noFill/>
              <a:prstDash val="solid"/>
            </a:ln>
            <a:effectLst/>
            <a:extLst>
              <a:ext uri="{91240B29-F687-4F45-9708-019B960494DF}">
                <a14:hiddenLine xmlns:a14="http://schemas.microsoft.com/office/drawing/2010/main" w="1397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TypeText">
              <a:extLst>
                <a:ext uri="{FF2B5EF4-FFF2-40B4-BE49-F238E27FC236}">
                  <a16:creationId xmlns:a16="http://schemas.microsoft.com/office/drawing/2014/main" id="{3B99A121-238D-4DAC-9838-8FD3145F40E9}"/>
                </a:ext>
              </a:extLst>
            </p:cNvPr>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投票</a:t>
              </a:r>
            </a:p>
          </p:txBody>
        </p:sp>
        <p:sp>
          <p:nvSpPr>
            <p:cNvPr id="19" name="TipText">
              <a:extLst>
                <a:ext uri="{FF2B5EF4-FFF2-40B4-BE49-F238E27FC236}">
                  <a16:creationId xmlns:a16="http://schemas.microsoft.com/office/drawing/2014/main" id="{D9427E3B-FBD8-4B20-8D9F-F3331A035526}"/>
                </a:ext>
              </a:extLst>
            </p:cNvPr>
            <p:cNvSpPr txBox="1"/>
            <p:nvPr>
              <p:custDataLst>
                <p:tags r:id="rId17"/>
              </p:custDataLst>
            </p:nvPr>
          </p:nvSpPr>
          <p:spPr>
            <a:xfrm>
              <a:off x="1195705" y="109220"/>
              <a:ext cx="2286000" cy="508000"/>
            </a:xfrm>
            <a:prstGeom prst="rect">
              <a:avLst/>
            </a:prstGeom>
            <a:noFill/>
          </p:spPr>
          <p:txBody>
            <a:bodyPr vert="horz" wrap="none" rtlCol="0" anchor="ctr" anchorCtr="0">
              <a:noAutofit/>
            </a:bodyPr>
            <a:lstStyle/>
            <a:p>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最多可选</a:t>
              </a:r>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4</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项</a:t>
              </a:r>
            </a:p>
          </p:txBody>
        </p:sp>
      </p:grpSp>
      <p:pic>
        <p:nvPicPr>
          <p:cNvPr id="5" name="图片 4">
            <a:extLst>
              <a:ext uri="{FF2B5EF4-FFF2-40B4-BE49-F238E27FC236}">
                <a16:creationId xmlns:a16="http://schemas.microsoft.com/office/drawing/2014/main" id="{31E40C44-BFC9-4B13-A222-1FAB51D9FECF}"/>
              </a:ext>
            </a:extLst>
          </p:cNvPr>
          <p:cNvPicPr>
            <a:picLocks/>
          </p:cNvPicPr>
          <p:nvPr>
            <p:custDataLst>
              <p:tags r:id="rId13"/>
            </p:custDataLst>
          </p:nvPr>
        </p:nvPicPr>
        <p:blipFill>
          <a:blip r:embed="rId19">
            <a:extLst>
              <a:ext uri="{28A0092B-C50C-407E-A947-70E740481C1C}">
                <a14:useLocalDpi xmlns:a14="http://schemas.microsoft.com/office/drawing/2010/main" val="0"/>
              </a:ext>
            </a:extLst>
          </a:blip>
          <a:stretch>
            <a:fillRect/>
          </a:stretch>
        </p:blipFill>
        <p:spPr>
          <a:xfrm>
            <a:off x="10642600" y="63500"/>
            <a:ext cx="1422400" cy="508000"/>
          </a:xfrm>
          <a:prstGeom prst="rect">
            <a:avLst/>
          </a:prstGeom>
        </p:spPr>
      </p:pic>
    </p:spTree>
    <p:custDataLst>
      <p:tags r:id="rId1"/>
    </p:custDataLst>
    <p:extLst>
      <p:ext uri="{BB962C8B-B14F-4D97-AF65-F5344CB8AC3E}">
        <p14:creationId xmlns:p14="http://schemas.microsoft.com/office/powerpoint/2010/main" val="157888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45C42D48-9CF2-4C6B-8E10-93B77CEB2FCF}"/>
              </a:ext>
            </a:extLst>
          </p:cNvPr>
          <p:cNvSpPr>
            <a:spLocks noGrp="1"/>
          </p:cNvSpPr>
          <p:nvPr>
            <p:ph idx="1"/>
          </p:nvPr>
        </p:nvSpPr>
        <p:spPr>
          <a:xfrm>
            <a:off x="630558" y="1453233"/>
            <a:ext cx="10040401" cy="4787769"/>
          </a:xfrm>
        </p:spPr>
        <p:txBody>
          <a:bodyPr/>
          <a:lstStyle/>
          <a:p>
            <a:pPr algn="just">
              <a:lnSpc>
                <a:spcPct val="100000"/>
              </a:lnSpc>
              <a:spcBef>
                <a:spcPts val="600"/>
              </a:spcBef>
              <a:spcAft>
                <a:spcPts val="600"/>
              </a:spcAft>
            </a:pP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问题一：医学中死亡标准制定的目的是什么？</a:t>
            </a:r>
            <a:endParaRPr lang="en-US" altLang="zh-CN" sz="2800" dirty="0">
              <a:latin typeface="Times New Roman" panose="02020603050405020304" pitchFamily="18" charset="0"/>
              <a:ea typeface="楷体" panose="02010609060101010101" pitchFamily="49" charset="-122"/>
              <a:cs typeface="Times New Roman" panose="02020603050405020304" pitchFamily="18" charset="0"/>
            </a:endParaRPr>
          </a:p>
          <a:p>
            <a:pPr algn="just">
              <a:lnSpc>
                <a:spcPct val="100000"/>
              </a:lnSpc>
              <a:spcBef>
                <a:spcPts val="600"/>
              </a:spcBef>
              <a:spcAft>
                <a:spcPts val="600"/>
              </a:spcAft>
            </a:pP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尽可能降低或者避免对死亡的误判。</a:t>
            </a:r>
            <a:endParaRPr lang="en-US" altLang="zh-CN" sz="2800" dirty="0">
              <a:latin typeface="Times New Roman" panose="02020603050405020304" pitchFamily="18" charset="0"/>
              <a:ea typeface="楷体" panose="02010609060101010101" pitchFamily="49" charset="-122"/>
              <a:cs typeface="Times New Roman" panose="02020603050405020304" pitchFamily="18" charset="0"/>
            </a:endParaRPr>
          </a:p>
          <a:p>
            <a:pPr algn="just">
              <a:lnSpc>
                <a:spcPct val="100000"/>
              </a:lnSpc>
              <a:spcBef>
                <a:spcPts val="600"/>
              </a:spcBef>
              <a:spcAft>
                <a:spcPts val="600"/>
              </a:spcAft>
            </a:pPr>
            <a:r>
              <a:rPr lang="zh-CN" altLang="en-US" sz="28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面对的批评一：脑死亡标准的制定，其动机不当。</a:t>
            </a:r>
            <a:endParaRPr lang="en-US" altLang="zh-CN" sz="28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endParaRPr>
          </a:p>
          <a:p>
            <a:pPr algn="just">
              <a:lnSpc>
                <a:spcPct val="100000"/>
              </a:lnSpc>
              <a:spcBef>
                <a:spcPts val="600"/>
              </a:spcBef>
              <a:spcAft>
                <a:spcPts val="600"/>
              </a:spcAft>
            </a:pP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问题二：大脑中的什么功能重要到，其不可逆的丧失足以将一个人判定为死亡？</a:t>
            </a:r>
            <a:endParaRPr lang="en-US" altLang="zh-CN" sz="2800" dirty="0">
              <a:latin typeface="Times New Roman" panose="02020603050405020304" pitchFamily="18" charset="0"/>
              <a:ea typeface="楷体" panose="02010609060101010101" pitchFamily="49" charset="-122"/>
              <a:cs typeface="Times New Roman" panose="02020603050405020304" pitchFamily="18" charset="0"/>
            </a:endParaRPr>
          </a:p>
          <a:p>
            <a:pPr algn="just">
              <a:lnSpc>
                <a:spcPct val="100000"/>
              </a:lnSpc>
              <a:spcBef>
                <a:spcPts val="600"/>
              </a:spcBef>
              <a:spcAft>
                <a:spcPts val="600"/>
              </a:spcAft>
            </a:pPr>
            <a:r>
              <a:rPr lang="zh-CN" altLang="en-US" sz="28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面对的批评二：脑死亡标准可能会滑坡，由全脑死亡标准</a:t>
            </a:r>
            <a:r>
              <a:rPr lang="en-US" altLang="zh-CN" sz="28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a:t>
            </a:r>
            <a:r>
              <a:rPr lang="zh-CN" altLang="en-US" sz="28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脑干死亡标准滑坡到高级脑死亡标准。而高级脑死亡标准不仅包含了脑死亡的患者，还包含</a:t>
            </a:r>
            <a:r>
              <a:rPr lang="zh-CN" altLang="en-US" sz="28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hlinkClick r:id="rId2" action="ppaction://hlinksldjump"/>
              </a:rPr>
              <a:t>永久植物状态（</a:t>
            </a:r>
            <a:r>
              <a:rPr lang="en-US" altLang="zh-CN" sz="28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hlinkClick r:id="rId2" action="ppaction://hlinksldjump"/>
              </a:rPr>
              <a:t>PVS</a:t>
            </a:r>
            <a:r>
              <a:rPr lang="zh-CN" altLang="en-US" sz="28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hlinkClick r:id="rId2" action="ppaction://hlinksldjump"/>
              </a:rPr>
              <a:t>），</a:t>
            </a:r>
            <a:r>
              <a:rPr lang="zh-CN" altLang="en-US" sz="28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甚至重度老年痴呆患者。</a:t>
            </a:r>
            <a:endParaRPr lang="en-US" altLang="zh-CN" sz="28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endParaRPr>
          </a:p>
          <a:p>
            <a:pPr algn="just">
              <a:lnSpc>
                <a:spcPct val="100000"/>
              </a:lnSpc>
              <a:spcBef>
                <a:spcPts val="600"/>
              </a:spcBef>
              <a:spcAft>
                <a:spcPts val="600"/>
              </a:spcAft>
            </a:pPr>
            <a:endParaRPr lang="zh-CN" altLang="en-US" dirty="0"/>
          </a:p>
        </p:txBody>
      </p:sp>
      <p:sp>
        <p:nvSpPr>
          <p:cNvPr id="4" name="标题 1">
            <a:extLst>
              <a:ext uri="{FF2B5EF4-FFF2-40B4-BE49-F238E27FC236}">
                <a16:creationId xmlns:a16="http://schemas.microsoft.com/office/drawing/2014/main" id="{43129B63-A193-4D40-8353-ABB1BB2100F0}"/>
              </a:ext>
            </a:extLst>
          </p:cNvPr>
          <p:cNvSpPr>
            <a:spLocks noGrp="1"/>
          </p:cNvSpPr>
          <p:nvPr>
            <p:ph type="title"/>
          </p:nvPr>
        </p:nvSpPr>
        <p:spPr>
          <a:xfrm>
            <a:off x="630558" y="443883"/>
            <a:ext cx="9692640" cy="671997"/>
          </a:xfrm>
        </p:spPr>
        <p:txBody>
          <a:bodyPr>
            <a:normAutofit/>
          </a:bodyPr>
          <a:lstStyle/>
          <a:p>
            <a:pPr marL="182880" indent="-182880">
              <a:lnSpc>
                <a:spcPct val="95000"/>
              </a:lnSpc>
              <a:spcBef>
                <a:spcPts val="1400"/>
              </a:spcBef>
              <a:spcAft>
                <a:spcPts val="200"/>
              </a:spcAft>
            </a:pPr>
            <a:r>
              <a:rPr lang="zh-CN" altLang="en-US" sz="2800" spc="10" dirty="0">
                <a:solidFill>
                  <a:srgbClr val="000000"/>
                </a:solidFill>
                <a:latin typeface="楷体" panose="02010609060101010101" pitchFamily="49" charset="-122"/>
                <a:ea typeface="楷体" panose="02010609060101010101" pitchFamily="49" charset="-122"/>
                <a:cs typeface="+mn-cs"/>
              </a:rPr>
              <a:t>第三节 </a:t>
            </a: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脑死亡标准引发的伦理争议</a:t>
            </a:r>
            <a:endParaRPr lang="zh-CN" altLang="en-US" dirty="0">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2848291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EF405E52-BD43-4DFD-88E0-973E596BF3A3}"/>
              </a:ext>
            </a:extLst>
          </p:cNvPr>
          <p:cNvSpPr>
            <a:spLocks noGrp="1"/>
          </p:cNvSpPr>
          <p:nvPr>
            <p:ph idx="1"/>
          </p:nvPr>
        </p:nvSpPr>
        <p:spPr>
          <a:xfrm>
            <a:off x="751397" y="1115659"/>
            <a:ext cx="9709609" cy="5297863"/>
          </a:xfrm>
        </p:spPr>
        <p:txBody>
          <a:bodyPr>
            <a:noAutofit/>
          </a:bodyPr>
          <a:lstStyle/>
          <a:p>
            <a:pPr algn="just">
              <a:lnSpc>
                <a:spcPct val="100000"/>
              </a:lnSpc>
              <a:spcBef>
                <a:spcPts val="600"/>
              </a:spcBef>
              <a:spcAft>
                <a:spcPts val="600"/>
              </a:spcAft>
            </a:pPr>
            <a:r>
              <a:rPr lang="zh-CN" altLang="en-US" sz="2800" dirty="0">
                <a:solidFill>
                  <a:srgbClr val="1A1A1A"/>
                </a:solidFill>
                <a:latin typeface="Times New Roman" panose="02020603050405020304" pitchFamily="18" charset="0"/>
                <a:ea typeface="楷体" panose="02010609060101010101" pitchFamily="49" charset="-122"/>
                <a:cs typeface="Times New Roman" panose="02020603050405020304" pitchFamily="18" charset="0"/>
              </a:rPr>
              <a:t>永久植物状态，简单来说，是大脑皮层功能严重损害，受害者处于不可逆的深昏迷状态，丧失意识活动，但皮质下中枢可维持自主呼吸运动和心跳，甚至面对喂到嘴里的食物，可以进行吞咽，甚至也可以有周期性的睡眠和觉醒周期。但是这些功能一样是无意识的。</a:t>
            </a:r>
          </a:p>
          <a:p>
            <a:pPr algn="just">
              <a:lnSpc>
                <a:spcPct val="100000"/>
              </a:lnSpc>
              <a:spcBef>
                <a:spcPts val="600"/>
              </a:spcBef>
              <a:spcAft>
                <a:spcPts val="600"/>
              </a:spcAft>
            </a:pPr>
            <a:r>
              <a:rPr lang="zh-CN" altLang="en-US" sz="2800" dirty="0">
                <a:solidFill>
                  <a:srgbClr val="1A1A1A"/>
                </a:solidFill>
                <a:latin typeface="Times New Roman" panose="02020603050405020304" pitchFamily="18" charset="0"/>
                <a:ea typeface="楷体" panose="02010609060101010101" pitchFamily="49" charset="-122"/>
                <a:cs typeface="Times New Roman" panose="02020603050405020304" pitchFamily="18" charset="0"/>
              </a:rPr>
              <a:t>有研究表明，外伤性植物人在不同时期意识恢复率不一样，</a:t>
            </a:r>
            <a:r>
              <a:rPr lang="en-US" altLang="zh-CN" sz="2800" dirty="0">
                <a:solidFill>
                  <a:srgbClr val="1A1A1A"/>
                </a:solidFill>
                <a:latin typeface="Times New Roman" panose="02020603050405020304" pitchFamily="18" charset="0"/>
                <a:ea typeface="楷体" panose="02010609060101010101" pitchFamily="49" charset="-122"/>
                <a:cs typeface="Times New Roman" panose="02020603050405020304" pitchFamily="18" charset="0"/>
              </a:rPr>
              <a:t>1</a:t>
            </a:r>
            <a:r>
              <a:rPr lang="zh-CN" altLang="en-US" sz="2800" dirty="0">
                <a:solidFill>
                  <a:srgbClr val="1A1A1A"/>
                </a:solidFill>
                <a:latin typeface="Times New Roman" panose="02020603050405020304" pitchFamily="18" charset="0"/>
                <a:ea typeface="楷体" panose="02010609060101010101" pitchFamily="49" charset="-122"/>
                <a:cs typeface="Times New Roman" panose="02020603050405020304" pitchFamily="18" charset="0"/>
              </a:rPr>
              <a:t>～</a:t>
            </a:r>
            <a:r>
              <a:rPr lang="en-US" altLang="zh-CN" sz="2800" dirty="0">
                <a:solidFill>
                  <a:srgbClr val="1A1A1A"/>
                </a:solidFill>
                <a:latin typeface="Times New Roman" panose="02020603050405020304" pitchFamily="18" charset="0"/>
                <a:ea typeface="楷体" panose="02010609060101010101" pitchFamily="49" charset="-122"/>
                <a:cs typeface="Times New Roman" panose="02020603050405020304" pitchFamily="18" charset="0"/>
              </a:rPr>
              <a:t>3</a:t>
            </a:r>
            <a:r>
              <a:rPr lang="zh-CN" altLang="en-US" sz="2800" dirty="0">
                <a:solidFill>
                  <a:srgbClr val="1A1A1A"/>
                </a:solidFill>
                <a:latin typeface="Times New Roman" panose="02020603050405020304" pitchFamily="18" charset="0"/>
                <a:ea typeface="楷体" panose="02010609060101010101" pitchFamily="49" charset="-122"/>
                <a:cs typeface="Times New Roman" panose="02020603050405020304" pitchFamily="18" charset="0"/>
              </a:rPr>
              <a:t>个月意识恢复率为</a:t>
            </a:r>
            <a:r>
              <a:rPr lang="en-US" altLang="zh-CN" sz="2800" dirty="0">
                <a:solidFill>
                  <a:srgbClr val="1A1A1A"/>
                </a:solidFill>
                <a:latin typeface="Times New Roman" panose="02020603050405020304" pitchFamily="18" charset="0"/>
                <a:ea typeface="楷体" panose="02010609060101010101" pitchFamily="49" charset="-122"/>
                <a:cs typeface="Times New Roman" panose="02020603050405020304" pitchFamily="18" charset="0"/>
              </a:rPr>
              <a:t>41</a:t>
            </a:r>
            <a:r>
              <a:rPr lang="zh-CN" altLang="en-US" sz="2800" dirty="0">
                <a:solidFill>
                  <a:srgbClr val="1A1A1A"/>
                </a:solidFill>
                <a:latin typeface="Times New Roman" panose="02020603050405020304" pitchFamily="18" charset="0"/>
                <a:ea typeface="楷体" panose="02010609060101010101" pitchFamily="49" charset="-122"/>
                <a:cs typeface="Times New Roman" panose="02020603050405020304" pitchFamily="18" charset="0"/>
              </a:rPr>
              <a:t>％，</a:t>
            </a:r>
            <a:r>
              <a:rPr lang="en-US" altLang="zh-CN" sz="2800" dirty="0">
                <a:solidFill>
                  <a:srgbClr val="1A1A1A"/>
                </a:solidFill>
                <a:latin typeface="Times New Roman" panose="02020603050405020304" pitchFamily="18" charset="0"/>
                <a:ea typeface="楷体" panose="02010609060101010101" pitchFamily="49" charset="-122"/>
                <a:cs typeface="Times New Roman" panose="02020603050405020304" pitchFamily="18" charset="0"/>
              </a:rPr>
              <a:t>3</a:t>
            </a:r>
            <a:r>
              <a:rPr lang="zh-CN" altLang="en-US" sz="2800" dirty="0">
                <a:solidFill>
                  <a:srgbClr val="1A1A1A"/>
                </a:solidFill>
                <a:latin typeface="Times New Roman" panose="02020603050405020304" pitchFamily="18" charset="0"/>
                <a:ea typeface="楷体" panose="02010609060101010101" pitchFamily="49" charset="-122"/>
                <a:cs typeface="Times New Roman" panose="02020603050405020304" pitchFamily="18" charset="0"/>
              </a:rPr>
              <a:t>～</a:t>
            </a:r>
            <a:r>
              <a:rPr lang="en-US" altLang="zh-CN" sz="2800" dirty="0">
                <a:solidFill>
                  <a:srgbClr val="1A1A1A"/>
                </a:solidFill>
                <a:latin typeface="Times New Roman" panose="02020603050405020304" pitchFamily="18" charset="0"/>
                <a:ea typeface="楷体" panose="02010609060101010101" pitchFamily="49" charset="-122"/>
                <a:cs typeface="Times New Roman" panose="02020603050405020304" pitchFamily="18" charset="0"/>
              </a:rPr>
              <a:t>12</a:t>
            </a:r>
            <a:r>
              <a:rPr lang="zh-CN" altLang="en-US" sz="2800" dirty="0">
                <a:solidFill>
                  <a:srgbClr val="1A1A1A"/>
                </a:solidFill>
                <a:latin typeface="Times New Roman" panose="02020603050405020304" pitchFamily="18" charset="0"/>
                <a:ea typeface="楷体" panose="02010609060101010101" pitchFamily="49" charset="-122"/>
                <a:cs typeface="Times New Roman" panose="02020603050405020304" pitchFamily="18" charset="0"/>
              </a:rPr>
              <a:t>个月为</a:t>
            </a:r>
            <a:r>
              <a:rPr lang="en-US" altLang="zh-CN" sz="2800" dirty="0">
                <a:solidFill>
                  <a:srgbClr val="1A1A1A"/>
                </a:solidFill>
                <a:latin typeface="Times New Roman" panose="02020603050405020304" pitchFamily="18" charset="0"/>
                <a:ea typeface="楷体" panose="02010609060101010101" pitchFamily="49" charset="-122"/>
                <a:cs typeface="Times New Roman" panose="02020603050405020304" pitchFamily="18" charset="0"/>
              </a:rPr>
              <a:t>11</a:t>
            </a:r>
            <a:r>
              <a:rPr lang="zh-CN" altLang="en-US" sz="2800" dirty="0">
                <a:solidFill>
                  <a:srgbClr val="1A1A1A"/>
                </a:solidFill>
                <a:latin typeface="Times New Roman" panose="02020603050405020304" pitchFamily="18" charset="0"/>
                <a:ea typeface="楷体" panose="02010609060101010101" pitchFamily="49" charset="-122"/>
                <a:cs typeface="Times New Roman" panose="02020603050405020304" pitchFamily="18" charset="0"/>
              </a:rPr>
              <a:t>％，</a:t>
            </a:r>
            <a:r>
              <a:rPr lang="en-US" altLang="zh-CN" sz="2800" dirty="0">
                <a:solidFill>
                  <a:srgbClr val="1A1A1A"/>
                </a:solidFill>
                <a:latin typeface="Times New Roman" panose="02020603050405020304" pitchFamily="18" charset="0"/>
                <a:ea typeface="楷体" panose="02010609060101010101" pitchFamily="49" charset="-122"/>
                <a:cs typeface="Times New Roman" panose="02020603050405020304" pitchFamily="18" charset="0"/>
              </a:rPr>
              <a:t>1</a:t>
            </a:r>
            <a:r>
              <a:rPr lang="zh-CN" altLang="en-US" sz="2800" dirty="0">
                <a:solidFill>
                  <a:srgbClr val="1A1A1A"/>
                </a:solidFill>
                <a:latin typeface="Times New Roman" panose="02020603050405020304" pitchFamily="18" charset="0"/>
                <a:ea typeface="楷体" panose="02010609060101010101" pitchFamily="49" charset="-122"/>
                <a:cs typeface="Times New Roman" panose="02020603050405020304" pitchFamily="18" charset="0"/>
              </a:rPr>
              <a:t>～</a:t>
            </a:r>
            <a:r>
              <a:rPr lang="en-US" altLang="zh-CN" sz="2800" dirty="0">
                <a:solidFill>
                  <a:srgbClr val="1A1A1A"/>
                </a:solidFill>
                <a:latin typeface="Times New Roman" panose="02020603050405020304" pitchFamily="18" charset="0"/>
                <a:ea typeface="楷体" panose="02010609060101010101" pitchFamily="49" charset="-122"/>
                <a:cs typeface="Times New Roman" panose="02020603050405020304" pitchFamily="18" charset="0"/>
              </a:rPr>
              <a:t>2</a:t>
            </a:r>
            <a:r>
              <a:rPr lang="zh-CN" altLang="en-US" sz="2800" dirty="0">
                <a:solidFill>
                  <a:srgbClr val="1A1A1A"/>
                </a:solidFill>
                <a:latin typeface="Times New Roman" panose="02020603050405020304" pitchFamily="18" charset="0"/>
                <a:ea typeface="楷体" panose="02010609060101010101" pitchFamily="49" charset="-122"/>
                <a:cs typeface="Times New Roman" panose="02020603050405020304" pitchFamily="18" charset="0"/>
              </a:rPr>
              <a:t>年为</a:t>
            </a:r>
            <a:r>
              <a:rPr lang="en-US" altLang="zh-CN" sz="2800" dirty="0">
                <a:solidFill>
                  <a:srgbClr val="1A1A1A"/>
                </a:solidFill>
                <a:latin typeface="Times New Roman" panose="02020603050405020304" pitchFamily="18" charset="0"/>
                <a:ea typeface="楷体" panose="02010609060101010101" pitchFamily="49" charset="-122"/>
                <a:cs typeface="Times New Roman" panose="02020603050405020304" pitchFamily="18" charset="0"/>
              </a:rPr>
              <a:t>6</a:t>
            </a:r>
            <a:r>
              <a:rPr lang="zh-CN" altLang="en-US" sz="2800" dirty="0">
                <a:solidFill>
                  <a:srgbClr val="1A1A1A"/>
                </a:solidFill>
                <a:latin typeface="Times New Roman" panose="02020603050405020304" pitchFamily="18" charset="0"/>
                <a:ea typeface="楷体" panose="02010609060101010101" pitchFamily="49" charset="-122"/>
                <a:cs typeface="Times New Roman" panose="02020603050405020304" pitchFamily="18" charset="0"/>
              </a:rPr>
              <a:t>％，</a:t>
            </a:r>
            <a:r>
              <a:rPr lang="en-US" altLang="zh-CN" sz="2800" dirty="0">
                <a:solidFill>
                  <a:srgbClr val="1A1A1A"/>
                </a:solidFill>
                <a:latin typeface="Times New Roman" panose="02020603050405020304" pitchFamily="18" charset="0"/>
                <a:ea typeface="楷体" panose="02010609060101010101" pitchFamily="49" charset="-122"/>
                <a:cs typeface="Times New Roman" panose="02020603050405020304" pitchFamily="18" charset="0"/>
              </a:rPr>
              <a:t>2</a:t>
            </a:r>
            <a:r>
              <a:rPr lang="zh-CN" altLang="en-US" sz="2800" dirty="0">
                <a:solidFill>
                  <a:srgbClr val="1A1A1A"/>
                </a:solidFill>
                <a:latin typeface="Times New Roman" panose="02020603050405020304" pitchFamily="18" charset="0"/>
                <a:ea typeface="楷体" panose="02010609060101010101" pitchFamily="49" charset="-122"/>
                <a:cs typeface="Times New Roman" panose="02020603050405020304" pitchFamily="18" charset="0"/>
              </a:rPr>
              <a:t>年以上为</a:t>
            </a:r>
            <a:r>
              <a:rPr lang="en-US" altLang="zh-CN" sz="2800" dirty="0">
                <a:solidFill>
                  <a:srgbClr val="1A1A1A"/>
                </a:solidFill>
                <a:latin typeface="Times New Roman" panose="02020603050405020304" pitchFamily="18" charset="0"/>
                <a:ea typeface="楷体" panose="02010609060101010101" pitchFamily="49" charset="-122"/>
                <a:cs typeface="Times New Roman" panose="02020603050405020304" pitchFamily="18" charset="0"/>
              </a:rPr>
              <a:t>0</a:t>
            </a:r>
            <a:r>
              <a:rPr lang="zh-CN" altLang="en-US" sz="2800" dirty="0">
                <a:solidFill>
                  <a:srgbClr val="1A1A1A"/>
                </a:solidFill>
                <a:latin typeface="Times New Roman" panose="02020603050405020304" pitchFamily="18" charset="0"/>
                <a:ea typeface="楷体" panose="02010609060101010101" pitchFamily="49" charset="-122"/>
                <a:cs typeface="Times New Roman" panose="02020603050405020304" pitchFamily="18" charset="0"/>
              </a:rPr>
              <a:t>，提示持续时间愈长，意识恢复率愈低。儿童伤后一年意识恢复率为</a:t>
            </a:r>
            <a:r>
              <a:rPr lang="en-US" altLang="zh-CN" sz="2800" dirty="0">
                <a:solidFill>
                  <a:srgbClr val="1A1A1A"/>
                </a:solidFill>
                <a:latin typeface="Times New Roman" panose="02020603050405020304" pitchFamily="18" charset="0"/>
                <a:ea typeface="楷体" panose="02010609060101010101" pitchFamily="49" charset="-122"/>
                <a:cs typeface="Times New Roman" panose="02020603050405020304" pitchFamily="18" charset="0"/>
              </a:rPr>
              <a:t>62</a:t>
            </a:r>
            <a:r>
              <a:rPr lang="zh-CN" altLang="en-US" sz="2800" dirty="0">
                <a:solidFill>
                  <a:srgbClr val="1A1A1A"/>
                </a:solidFill>
                <a:latin typeface="Times New Roman" panose="02020603050405020304" pitchFamily="18" charset="0"/>
                <a:ea typeface="楷体" panose="02010609060101010101" pitchFamily="49" charset="-122"/>
                <a:cs typeface="Times New Roman" panose="02020603050405020304" pitchFamily="18" charset="0"/>
              </a:rPr>
              <a:t>％。</a:t>
            </a:r>
            <a:endParaRPr lang="en-US" altLang="zh-CN" sz="2800" dirty="0">
              <a:solidFill>
                <a:srgbClr val="1A1A1A"/>
              </a:solidFill>
              <a:latin typeface="Times New Roman" panose="02020603050405020304" pitchFamily="18" charset="0"/>
              <a:ea typeface="楷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5689992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8C9E357D-0E63-4C87-8E7E-1151493D7C1E}"/>
              </a:ext>
            </a:extLst>
          </p:cNvPr>
          <p:cNvSpPr>
            <a:spLocks noGrp="1"/>
          </p:cNvSpPr>
          <p:nvPr>
            <p:ph idx="1"/>
          </p:nvPr>
        </p:nvSpPr>
        <p:spPr>
          <a:xfrm>
            <a:off x="659876" y="933254"/>
            <a:ext cx="9973559" cy="5354424"/>
          </a:xfrm>
        </p:spPr>
        <p:txBody>
          <a:bodyPr>
            <a:normAutofit/>
          </a:bodyPr>
          <a:lstStyle/>
          <a:p>
            <a:pPr algn="just">
              <a:lnSpc>
                <a:spcPct val="100000"/>
              </a:lnSpc>
              <a:spcBef>
                <a:spcPts val="600"/>
              </a:spcBef>
              <a:spcAft>
                <a:spcPts val="600"/>
              </a:spcAft>
            </a:pPr>
            <a:r>
              <a:rPr lang="zh-CN" altLang="en-US" sz="2800" dirty="0">
                <a:solidFill>
                  <a:srgbClr val="1A1A1A"/>
                </a:solidFill>
                <a:latin typeface="Times New Roman" panose="02020603050405020304" pitchFamily="18" charset="0"/>
                <a:ea typeface="楷体" panose="02010609060101010101" pitchFamily="49" charset="-122"/>
                <a:cs typeface="Times New Roman" panose="02020603050405020304" pitchFamily="18" charset="0"/>
              </a:rPr>
              <a:t>最小意识状态</a:t>
            </a:r>
          </a:p>
          <a:p>
            <a:pPr algn="just">
              <a:lnSpc>
                <a:spcPct val="100000"/>
              </a:lnSpc>
              <a:spcBef>
                <a:spcPts val="600"/>
              </a:spcBef>
              <a:spcAft>
                <a:spcPts val="600"/>
              </a:spcAft>
            </a:pPr>
            <a:r>
              <a:rPr lang="zh-CN" altLang="en-US" sz="2800" dirty="0">
                <a:solidFill>
                  <a:srgbClr val="1A1A1A"/>
                </a:solidFill>
                <a:latin typeface="Times New Roman" panose="02020603050405020304" pitchFamily="18" charset="0"/>
                <a:ea typeface="楷体" panose="02010609060101010101" pitchFamily="49" charset="-122"/>
                <a:cs typeface="Times New Roman" panose="02020603050405020304" pitchFamily="18" charset="0"/>
              </a:rPr>
              <a:t>比植物人好一点的叫作最小意识状态。如能满足上述</a:t>
            </a:r>
            <a:r>
              <a:rPr lang="en-US" altLang="zh-CN" sz="2800" dirty="0">
                <a:solidFill>
                  <a:srgbClr val="1A1A1A"/>
                </a:solidFill>
                <a:latin typeface="Times New Roman" panose="02020603050405020304" pitchFamily="18" charset="0"/>
                <a:ea typeface="楷体" panose="02010609060101010101" pitchFamily="49" charset="-122"/>
                <a:cs typeface="Times New Roman" panose="02020603050405020304" pitchFamily="18" charset="0"/>
              </a:rPr>
              <a:t>4</a:t>
            </a:r>
            <a:r>
              <a:rPr lang="zh-CN" altLang="en-US" sz="2800" dirty="0">
                <a:solidFill>
                  <a:srgbClr val="1A1A1A"/>
                </a:solidFill>
                <a:latin typeface="Times New Roman" panose="02020603050405020304" pitchFamily="18" charset="0"/>
                <a:ea typeface="楷体" panose="02010609060101010101" pitchFamily="49" charset="-122"/>
                <a:cs typeface="Times New Roman" panose="02020603050405020304" pitchFamily="18" charset="0"/>
              </a:rPr>
              <a:t>个标准中任何一个，那么这个患者可以被分类为最小意识状态。</a:t>
            </a:r>
          </a:p>
          <a:p>
            <a:pPr algn="just">
              <a:lnSpc>
                <a:spcPct val="100000"/>
              </a:lnSpc>
              <a:spcBef>
                <a:spcPts val="600"/>
              </a:spcBef>
              <a:spcAft>
                <a:spcPts val="600"/>
              </a:spcAft>
            </a:pPr>
            <a:r>
              <a:rPr lang="en-US" altLang="zh-CN" sz="2800" dirty="0">
                <a:solidFill>
                  <a:srgbClr val="1A1A1A"/>
                </a:solidFill>
                <a:latin typeface="Times New Roman" panose="02020603050405020304" pitchFamily="18" charset="0"/>
                <a:ea typeface="楷体" panose="02010609060101010101" pitchFamily="49" charset="-122"/>
                <a:cs typeface="Times New Roman" panose="02020603050405020304" pitchFamily="18" charset="0"/>
              </a:rPr>
              <a:t>1.</a:t>
            </a:r>
            <a:r>
              <a:rPr lang="zh-CN" altLang="en-US" sz="2800" dirty="0">
                <a:solidFill>
                  <a:srgbClr val="1A1A1A"/>
                </a:solidFill>
                <a:latin typeface="Times New Roman" panose="02020603050405020304" pitchFamily="18" charset="0"/>
                <a:ea typeface="楷体" panose="02010609060101010101" pitchFamily="49" charset="-122"/>
                <a:cs typeface="Times New Roman" panose="02020603050405020304" pitchFamily="18" charset="0"/>
              </a:rPr>
              <a:t>出现可重复的但不协调的按吩咐动作；</a:t>
            </a:r>
          </a:p>
          <a:p>
            <a:pPr algn="just">
              <a:lnSpc>
                <a:spcPct val="100000"/>
              </a:lnSpc>
              <a:spcBef>
                <a:spcPts val="600"/>
              </a:spcBef>
              <a:spcAft>
                <a:spcPts val="600"/>
              </a:spcAft>
            </a:pPr>
            <a:r>
              <a:rPr lang="en-US" altLang="zh-CN" sz="2800" dirty="0">
                <a:solidFill>
                  <a:srgbClr val="1A1A1A"/>
                </a:solidFill>
                <a:latin typeface="Times New Roman" panose="02020603050405020304" pitchFamily="18" charset="0"/>
                <a:ea typeface="楷体" panose="02010609060101010101" pitchFamily="49" charset="-122"/>
                <a:cs typeface="Times New Roman" panose="02020603050405020304" pitchFamily="18" charset="0"/>
              </a:rPr>
              <a:t>2.</a:t>
            </a:r>
            <a:r>
              <a:rPr lang="zh-CN" altLang="en-US" sz="2800" dirty="0">
                <a:solidFill>
                  <a:srgbClr val="1A1A1A"/>
                </a:solidFill>
                <a:latin typeface="Times New Roman" panose="02020603050405020304" pitchFamily="18" charset="0"/>
                <a:ea typeface="楷体" panose="02010609060101010101" pitchFamily="49" charset="-122"/>
                <a:cs typeface="Times New Roman" panose="02020603050405020304" pitchFamily="18" charset="0"/>
              </a:rPr>
              <a:t>有可被理解的言语；</a:t>
            </a:r>
          </a:p>
          <a:p>
            <a:pPr algn="just">
              <a:lnSpc>
                <a:spcPct val="100000"/>
              </a:lnSpc>
              <a:spcBef>
                <a:spcPts val="600"/>
              </a:spcBef>
              <a:spcAft>
                <a:spcPts val="600"/>
              </a:spcAft>
            </a:pPr>
            <a:r>
              <a:rPr lang="en-US" altLang="zh-CN" sz="2800" dirty="0">
                <a:solidFill>
                  <a:srgbClr val="1A1A1A"/>
                </a:solidFill>
                <a:latin typeface="Times New Roman" panose="02020603050405020304" pitchFamily="18" charset="0"/>
                <a:ea typeface="楷体" panose="02010609060101010101" pitchFamily="49" charset="-122"/>
                <a:cs typeface="Times New Roman" panose="02020603050405020304" pitchFamily="18" charset="0"/>
              </a:rPr>
              <a:t>3.</a:t>
            </a:r>
            <a:r>
              <a:rPr lang="zh-CN" altLang="en-US" sz="2800" dirty="0">
                <a:solidFill>
                  <a:srgbClr val="1A1A1A"/>
                </a:solidFill>
                <a:latin typeface="Times New Roman" panose="02020603050405020304" pitchFamily="18" charset="0"/>
                <a:ea typeface="楷体" panose="02010609060101010101" pitchFamily="49" charset="-122"/>
                <a:cs typeface="Times New Roman" panose="02020603050405020304" pitchFamily="18" charset="0"/>
              </a:rPr>
              <a:t>通过可辨别的语言或手语来进行沟通反应；</a:t>
            </a:r>
          </a:p>
          <a:p>
            <a:pPr algn="just">
              <a:lnSpc>
                <a:spcPct val="100000"/>
              </a:lnSpc>
              <a:spcBef>
                <a:spcPts val="600"/>
              </a:spcBef>
              <a:spcAft>
                <a:spcPts val="600"/>
              </a:spcAft>
            </a:pPr>
            <a:r>
              <a:rPr lang="en-US" altLang="zh-CN" sz="2800" dirty="0">
                <a:solidFill>
                  <a:srgbClr val="1A1A1A"/>
                </a:solidFill>
                <a:latin typeface="Times New Roman" panose="02020603050405020304" pitchFamily="18" charset="0"/>
                <a:ea typeface="楷体" panose="02010609060101010101" pitchFamily="49" charset="-122"/>
                <a:cs typeface="Times New Roman" panose="02020603050405020304" pitchFamily="18" charset="0"/>
              </a:rPr>
              <a:t>4.</a:t>
            </a:r>
            <a:r>
              <a:rPr lang="zh-CN" altLang="en-US" sz="2800" dirty="0">
                <a:solidFill>
                  <a:srgbClr val="1A1A1A"/>
                </a:solidFill>
                <a:latin typeface="Times New Roman" panose="02020603050405020304" pitchFamily="18" charset="0"/>
                <a:ea typeface="楷体" panose="02010609060101010101" pitchFamily="49" charset="-122"/>
                <a:cs typeface="Times New Roman" panose="02020603050405020304" pitchFamily="18" charset="0"/>
              </a:rPr>
              <a:t>有定位或自主运动反应。</a:t>
            </a:r>
          </a:p>
          <a:p>
            <a:pPr algn="just">
              <a:lnSpc>
                <a:spcPct val="100000"/>
              </a:lnSpc>
              <a:spcBef>
                <a:spcPts val="600"/>
              </a:spcBef>
              <a:spcAft>
                <a:spcPts val="600"/>
              </a:spcAft>
            </a:pPr>
            <a:endParaRPr lang="zh-CN" altLang="en-US" dirty="0"/>
          </a:p>
        </p:txBody>
      </p:sp>
    </p:spTree>
    <p:extLst>
      <p:ext uri="{BB962C8B-B14F-4D97-AF65-F5344CB8AC3E}">
        <p14:creationId xmlns:p14="http://schemas.microsoft.com/office/powerpoint/2010/main" val="37290743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E1C2A2AB-5666-4199-9840-59232A291623}"/>
              </a:ext>
            </a:extLst>
          </p:cNvPr>
          <p:cNvSpPr>
            <a:spLocks noGrp="1"/>
          </p:cNvSpPr>
          <p:nvPr>
            <p:ph idx="1"/>
          </p:nvPr>
        </p:nvSpPr>
        <p:spPr>
          <a:xfrm>
            <a:off x="754143" y="707009"/>
            <a:ext cx="9907571" cy="5806913"/>
          </a:xfrm>
        </p:spPr>
        <p:txBody>
          <a:bodyPr>
            <a:normAutofit/>
          </a:bodyPr>
          <a:lstStyle/>
          <a:p>
            <a:pPr algn="just">
              <a:lnSpc>
                <a:spcPct val="100000"/>
              </a:lnSpc>
              <a:spcBef>
                <a:spcPts val="600"/>
              </a:spcBef>
              <a:spcAft>
                <a:spcPts val="600"/>
              </a:spcAft>
            </a:pPr>
            <a:r>
              <a:rPr lang="zh-CN" altLang="en-US" sz="28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面对的批评三：医生检测方式的不完善，造成误判。</a:t>
            </a:r>
            <a:endParaRPr lang="en-US" altLang="zh-CN" sz="28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endParaRPr>
          </a:p>
          <a:p>
            <a:pPr algn="just">
              <a:lnSpc>
                <a:spcPct val="100000"/>
              </a:lnSpc>
              <a:spcBef>
                <a:spcPts val="600"/>
              </a:spcBef>
              <a:spcAft>
                <a:spcPts val="600"/>
              </a:spcAft>
            </a:pPr>
            <a:r>
              <a:rPr lang="en-US" altLang="zh-CN" sz="2800" dirty="0">
                <a:latin typeface="Times New Roman" panose="02020603050405020304" pitchFamily="18" charset="0"/>
                <a:cs typeface="Times New Roman" panose="02020603050405020304" pitchFamily="18" charset="0"/>
                <a:hlinkClick r:id="rId2" action="ppaction://hlinksldjump"/>
              </a:rPr>
              <a:t>Jahi McMath case</a:t>
            </a:r>
            <a:endParaRPr lang="en-US" altLang="zh-CN" sz="2800" dirty="0">
              <a:latin typeface="Times New Roman" panose="02020603050405020304" pitchFamily="18" charset="0"/>
              <a:cs typeface="Times New Roman" panose="02020603050405020304" pitchFamily="18" charset="0"/>
            </a:endParaRPr>
          </a:p>
          <a:p>
            <a:pPr algn="just">
              <a:lnSpc>
                <a:spcPct val="100000"/>
              </a:lnSpc>
              <a:spcBef>
                <a:spcPts val="600"/>
              </a:spcBef>
              <a:spcAft>
                <a:spcPts val="600"/>
              </a:spcAft>
            </a:pPr>
            <a:endParaRPr lang="en-US" altLang="zh-CN" sz="2800" dirty="0">
              <a:latin typeface="Times New Roman" panose="02020603050405020304" pitchFamily="18" charset="0"/>
              <a:cs typeface="Times New Roman" panose="02020603050405020304" pitchFamily="18" charset="0"/>
            </a:endParaRPr>
          </a:p>
          <a:p>
            <a:pPr algn="just">
              <a:lnSpc>
                <a:spcPct val="100000"/>
              </a:lnSpc>
              <a:spcBef>
                <a:spcPts val="600"/>
              </a:spcBef>
              <a:spcAft>
                <a:spcPts val="600"/>
              </a:spcAft>
            </a:pPr>
            <a:r>
              <a:rPr lang="zh-CN" altLang="en-US" sz="28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死后生育的问题</a:t>
            </a:r>
            <a:endParaRPr lang="en-US" altLang="zh-CN" sz="28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endParaRPr>
          </a:p>
          <a:p>
            <a:pPr algn="just">
              <a:lnSpc>
                <a:spcPct val="100000"/>
              </a:lnSpc>
              <a:spcBef>
                <a:spcPts val="600"/>
              </a:spcBef>
              <a:spcAft>
                <a:spcPts val="600"/>
              </a:spcAft>
            </a:pPr>
            <a:r>
              <a:rPr lang="en-US" altLang="zh-CN" sz="2800" dirty="0">
                <a:latin typeface="Times New Roman" panose="02020603050405020304" pitchFamily="18" charset="0"/>
                <a:ea typeface="楷体" panose="02010609060101010101" pitchFamily="49" charset="-122"/>
                <a:cs typeface="Times New Roman" panose="02020603050405020304" pitchFamily="18" charset="0"/>
              </a:rPr>
              <a:t>Marlise Munoz Case</a:t>
            </a:r>
          </a:p>
          <a:p>
            <a:pPr algn="just">
              <a:lnSpc>
                <a:spcPct val="100000"/>
              </a:lnSpc>
              <a:spcBef>
                <a:spcPts val="600"/>
              </a:spcBef>
              <a:spcAft>
                <a:spcPts val="600"/>
              </a:spcAft>
            </a:pP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玛丽丝</a:t>
            </a:r>
            <a:r>
              <a:rPr lang="en-US" altLang="zh-CN" sz="28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穆尼奥斯（</a:t>
            </a:r>
            <a:r>
              <a:rPr lang="en-US" altLang="zh-CN" sz="2800" dirty="0">
                <a:latin typeface="Times New Roman" panose="02020603050405020304" pitchFamily="18" charset="0"/>
                <a:ea typeface="楷体" panose="02010609060101010101" pitchFamily="49" charset="-122"/>
                <a:cs typeface="Times New Roman" panose="02020603050405020304" pitchFamily="18" charset="0"/>
              </a:rPr>
              <a:t>Marlise Munoz</a:t>
            </a: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）被发现昏迷在她德克萨斯（</a:t>
            </a:r>
            <a:r>
              <a:rPr lang="en-US" altLang="zh-CN" sz="2800" dirty="0">
                <a:latin typeface="Times New Roman" panose="02020603050405020304" pitchFamily="18" charset="0"/>
                <a:ea typeface="楷体" panose="02010609060101010101" pitchFamily="49" charset="-122"/>
                <a:cs typeface="Times New Roman" panose="02020603050405020304" pitchFamily="18" charset="0"/>
              </a:rPr>
              <a:t>Texas</a:t>
            </a: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）的家。医生怀疑她患了肺栓塞，并发现她已经怀孕</a:t>
            </a:r>
            <a:r>
              <a:rPr lang="en-US" altLang="zh-CN" sz="2800" dirty="0">
                <a:latin typeface="Times New Roman" panose="02020603050405020304" pitchFamily="18" charset="0"/>
                <a:ea typeface="楷体" panose="02010609060101010101" pitchFamily="49" charset="-122"/>
                <a:cs typeface="Times New Roman" panose="02020603050405020304" pitchFamily="18" charset="0"/>
              </a:rPr>
              <a:t>14</a:t>
            </a: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周了。两天后，她被宣布死亡。穆尼奥斯是一个医务人员，她之前告诉丈夫，如果她一旦出现脑死亡的情况，不希望人工的维持生命。因此他丈夫在她死后提出去掉呼吸机，但这一要求遭到了医院的拒绝。</a:t>
            </a:r>
            <a:endParaRPr lang="en-US" altLang="zh-CN" sz="2800" dirty="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5" name="图片 4">
            <a:extLst>
              <a:ext uri="{FF2B5EF4-FFF2-40B4-BE49-F238E27FC236}">
                <a16:creationId xmlns:a16="http://schemas.microsoft.com/office/drawing/2014/main" id="{D535BA60-EE27-4EA9-81A8-79E624B8897A}"/>
              </a:ext>
            </a:extLst>
          </p:cNvPr>
          <p:cNvPicPr>
            <a:picLocks noChangeAspect="1"/>
          </p:cNvPicPr>
          <p:nvPr/>
        </p:nvPicPr>
        <p:blipFill rotWithShape="1">
          <a:blip r:embed="rId3">
            <a:extLst>
              <a:ext uri="{28A0092B-C50C-407E-A947-70E740481C1C}">
                <a14:useLocalDpi xmlns:a14="http://schemas.microsoft.com/office/drawing/2010/main" val="0"/>
              </a:ext>
            </a:extLst>
          </a:blip>
          <a:srcRect l="23397" r="21281"/>
          <a:stretch/>
        </p:blipFill>
        <p:spPr>
          <a:xfrm>
            <a:off x="4696895" y="1414020"/>
            <a:ext cx="2080977" cy="2112298"/>
          </a:xfrm>
          <a:prstGeom prst="rect">
            <a:avLst/>
          </a:prstGeom>
        </p:spPr>
      </p:pic>
    </p:spTree>
    <p:extLst>
      <p:ext uri="{BB962C8B-B14F-4D97-AF65-F5344CB8AC3E}">
        <p14:creationId xmlns:p14="http://schemas.microsoft.com/office/powerpoint/2010/main" val="610037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1000"/>
                                        <p:tgtEl>
                                          <p:spTgt spid="3">
                                            <p:txEl>
                                              <p:pRg st="3" end="3"/>
                                            </p:txEl>
                                          </p:spTgt>
                                        </p:tgtEl>
                                      </p:cBhvr>
                                    </p:animEffect>
                                    <p:anim calcmode="lin" valueType="num">
                                      <p:cBhvr>
                                        <p:cTn id="8"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3" end="3"/>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fade">
                                      <p:cBhvr>
                                        <p:cTn id="12" dur="1000"/>
                                        <p:tgtEl>
                                          <p:spTgt spid="3">
                                            <p:txEl>
                                              <p:pRg st="4" end="4"/>
                                            </p:txEl>
                                          </p:spTgt>
                                        </p:tgtEl>
                                      </p:cBhvr>
                                    </p:animEffect>
                                    <p:anim calcmode="lin" valueType="num">
                                      <p:cBhvr>
                                        <p:cTn id="13"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4" end="4"/>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animEffect transition="in" filter="fade">
                                      <p:cBhvr>
                                        <p:cTn id="17" dur="1000"/>
                                        <p:tgtEl>
                                          <p:spTgt spid="3">
                                            <p:txEl>
                                              <p:pRg st="5" end="5"/>
                                            </p:txEl>
                                          </p:spTgt>
                                        </p:tgtEl>
                                      </p:cBhvr>
                                    </p:animEffect>
                                    <p:anim calcmode="lin" valueType="num">
                                      <p:cBhvr>
                                        <p:cTn id="18"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9C50DDD8-36C5-4548-974C-65EAD786F9DF}"/>
              </a:ext>
            </a:extLst>
          </p:cNvPr>
          <p:cNvSpPr txBox="1"/>
          <p:nvPr>
            <p:custDataLst>
              <p:tags r:id="rId2"/>
            </p:custDataLst>
          </p:nvPr>
        </p:nvSpPr>
        <p:spPr>
          <a:xfrm>
            <a:off x="1219200" y="635001"/>
            <a:ext cx="9753600" cy="1636860"/>
          </a:xfrm>
          <a:prstGeom prst="rect">
            <a:avLst/>
          </a:prstGeom>
          <a:noFill/>
        </p:spPr>
        <p:txBody>
          <a:bodyPr vert="horz" wrap="square"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icrosoft Yahei" panose="020B0503020204020204" pitchFamily="34" charset="-122"/>
              </a:rPr>
              <a:t>你是否支持拔掉玛丽丝</a:t>
            </a:r>
            <a:r>
              <a:rPr kumimoji="0" lang="en-US" altLang="zh-CN" sz="28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icrosoft Yahei" panose="020B0503020204020204" pitchFamily="34" charset="-122"/>
              </a:rPr>
              <a:t>·</a:t>
            </a:r>
            <a:r>
              <a:rPr kumimoji="0" lang="zh-CN" altLang="en-US" sz="28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icrosoft Yahei" panose="020B0503020204020204" pitchFamily="34" charset="-122"/>
              </a:rPr>
              <a:t>穆尼奥斯的呼吸机？为什么？</a:t>
            </a:r>
          </a:p>
        </p:txBody>
      </p:sp>
      <p:sp>
        <p:nvSpPr>
          <p:cNvPr id="7" name="矩形: 圆角 6">
            <a:extLst>
              <a:ext uri="{FF2B5EF4-FFF2-40B4-BE49-F238E27FC236}">
                <a16:creationId xmlns:a16="http://schemas.microsoft.com/office/drawing/2014/main" id="{6B9B6000-4DED-4DCC-BF86-7CC182FA681F}"/>
              </a:ext>
            </a:extLst>
          </p:cNvPr>
          <p:cNvSpPr/>
          <p:nvPr>
            <p:custDataLst>
              <p:tags r:id="rId3"/>
            </p:custDataLst>
          </p:nvPr>
        </p:nvSpPr>
        <p:spPr>
          <a:xfrm>
            <a:off x="89154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a:ln>
                  <a:noFill/>
                </a:ln>
                <a:solidFill>
                  <a:srgbClr val="FFFFFF"/>
                </a:solidFill>
                <a:effectLst/>
                <a:uLnTx/>
                <a:uFillTx/>
                <a:latin typeface="Microsoft Yahei" panose="020B0503020204020204" pitchFamily="34" charset="-122"/>
                <a:ea typeface="Microsoft Yahei" panose="020B0503020204020204" pitchFamily="34" charset="-122"/>
                <a:cs typeface="+mn-cs"/>
                <a:sym typeface="Microsoft Yahei" panose="020B0503020204020204" pitchFamily="34" charset="-122"/>
              </a:rPr>
              <a:t>作答</a:t>
            </a:r>
          </a:p>
        </p:txBody>
      </p:sp>
      <p:sp>
        <p:nvSpPr>
          <p:cNvPr id="13" name="矩形 12">
            <a:extLst>
              <a:ext uri="{FF2B5EF4-FFF2-40B4-BE49-F238E27FC236}">
                <a16:creationId xmlns:a16="http://schemas.microsoft.com/office/drawing/2014/main" id="{AAD6CF84-4DAF-493C-8299-1D628DC1B6CE}"/>
              </a:ext>
            </a:extLst>
          </p:cNvPr>
          <p:cNvSpPr/>
          <p:nvPr>
            <p:custDataLst>
              <p:tags r:id="rId4"/>
            </p:custDataLst>
          </p:nvPr>
        </p:nvSpPr>
        <p:spPr>
          <a:xfrm>
            <a:off x="0" y="5727383"/>
            <a:ext cx="12192000" cy="487680"/>
          </a:xfrm>
          <a:prstGeom prst="rect">
            <a:avLst/>
          </a:prstGeom>
          <a:solidFill>
            <a:srgbClr val="FBFAEF"/>
          </a:solidFill>
          <a:ln w="13970" cap="flat" cmpd="sng" algn="ctr">
            <a:noFill/>
            <a:prstDash val="solid"/>
          </a:ln>
          <a:effectLst/>
          <a:extLst>
            <a:ext uri="{91240B29-F687-4F45-9708-019B960494DF}">
              <a14:hiddenLine xmlns:a14="http://schemas.microsoft.com/office/drawing/2010/main" w="1397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vert="horz" wrap="none" rtlCol="0" anchor="ctr" anchorCtr="1">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a:ln>
                  <a:noFill/>
                </a:ln>
                <a:solidFill>
                  <a:srgbClr val="F84F41"/>
                </a:solidFill>
                <a:effectLst/>
                <a:uLnTx/>
                <a:uFillTx/>
                <a:latin typeface="Microsoft Yahei" panose="020B0503020204020204" pitchFamily="34" charset="-122"/>
                <a:ea typeface="Microsoft Yahei" panose="020B0503020204020204" pitchFamily="34" charset="-122"/>
                <a:cs typeface="+mn-cs"/>
                <a:sym typeface="Microsoft Yahei" panose="020B0503020204020204" pitchFamily="34" charset="-122"/>
              </a:rPr>
              <a:t>正常使用主观题需</a:t>
            </a:r>
            <a:r>
              <a:rPr kumimoji="0" lang="en-US" altLang="zh-CN" sz="1600" b="0" i="0" u="none" strike="noStrike" kern="1200" cap="none" spc="0" normalizeH="0" baseline="0" noProof="0">
                <a:ln>
                  <a:noFill/>
                </a:ln>
                <a:solidFill>
                  <a:srgbClr val="F84F41"/>
                </a:solidFill>
                <a:effectLst/>
                <a:uLnTx/>
                <a:uFillTx/>
                <a:latin typeface="Microsoft Yahei" panose="020B0503020204020204" pitchFamily="34" charset="-122"/>
                <a:ea typeface="Microsoft Yahei" panose="020B0503020204020204" pitchFamily="34" charset="-122"/>
                <a:cs typeface="+mn-cs"/>
                <a:sym typeface="Microsoft Yahei" panose="020B0503020204020204" pitchFamily="34" charset="-122"/>
              </a:rPr>
              <a:t>2.0</a:t>
            </a:r>
            <a:r>
              <a:rPr kumimoji="0" lang="zh-CN" altLang="en-US" sz="1600" b="0" i="0" u="none" strike="noStrike" kern="1200" cap="none" spc="0" normalizeH="0" baseline="0" noProof="0">
                <a:ln>
                  <a:noFill/>
                </a:ln>
                <a:solidFill>
                  <a:srgbClr val="F84F41"/>
                </a:solidFill>
                <a:effectLst/>
                <a:uLnTx/>
                <a:uFillTx/>
                <a:latin typeface="Microsoft Yahei" panose="020B0503020204020204" pitchFamily="34" charset="-122"/>
                <a:ea typeface="Microsoft Yahei" panose="020B0503020204020204" pitchFamily="34" charset="-122"/>
                <a:cs typeface="+mn-cs"/>
                <a:sym typeface="Microsoft Yahei" panose="020B0503020204020204" pitchFamily="34" charset="-122"/>
              </a:rPr>
              <a:t>以上版本雨课堂</a:t>
            </a:r>
          </a:p>
        </p:txBody>
      </p:sp>
      <p:grpSp>
        <p:nvGrpSpPr>
          <p:cNvPr id="12" name="组合 11">
            <a:extLst>
              <a:ext uri="{FF2B5EF4-FFF2-40B4-BE49-F238E27FC236}">
                <a16:creationId xmlns:a16="http://schemas.microsoft.com/office/drawing/2014/main" id="{2FBB38B6-4FAE-4AAC-9AE7-A962112D418E}"/>
              </a:ext>
            </a:extLst>
          </p:cNvPr>
          <p:cNvGrpSpPr/>
          <p:nvPr>
            <p:custDataLst>
              <p:tags r:id="rId5"/>
            </p:custDataLst>
          </p:nvPr>
        </p:nvGrpSpPr>
        <p:grpSpPr>
          <a:xfrm>
            <a:off x="0" y="0"/>
            <a:ext cx="12192000" cy="635000"/>
            <a:chOff x="0" y="0"/>
            <a:chExt cx="12192000" cy="635000"/>
          </a:xfrm>
        </p:grpSpPr>
        <p:sp>
          <p:nvSpPr>
            <p:cNvPr id="8" name="TitleBackground">
              <a:extLst>
                <a:ext uri="{FF2B5EF4-FFF2-40B4-BE49-F238E27FC236}">
                  <a16:creationId xmlns:a16="http://schemas.microsoft.com/office/drawing/2014/main" id="{A709B499-FD3C-4D2C-9DCA-C95FC7793460}"/>
                </a:ext>
              </a:extLst>
            </p:cNvPr>
            <p:cNvSpPr/>
            <p:nvPr>
              <p:custDataLst>
                <p:tags r:id="rId7"/>
              </p:custDataLst>
            </p:nvPr>
          </p:nvSpPr>
          <p:spPr>
            <a:xfrm>
              <a:off x="0" y="0"/>
              <a:ext cx="12192000" cy="635000"/>
            </a:xfrm>
            <a:prstGeom prst="rect">
              <a:avLst/>
            </a:prstGeom>
            <a:solidFill>
              <a:srgbClr val="F6F7F8"/>
            </a:solidFill>
            <a:ln w="13970" cap="flat" cmpd="sng" algn="ctr">
              <a:noFill/>
              <a:prstDash val="solid"/>
            </a:ln>
            <a:effectLst/>
            <a:extLst>
              <a:ext uri="{91240B29-F687-4F45-9708-019B960494DF}">
                <a14:hiddenLine xmlns:a14="http://schemas.microsoft.com/office/drawing/2010/main" w="1397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entury Schoolbook" panose="02040604050505020304"/>
                <a:ea typeface="宋体" panose="02010600030101010101" pitchFamily="2" charset="-122"/>
                <a:cs typeface="+mn-cs"/>
              </a:endParaRPr>
            </a:p>
          </p:txBody>
        </p:sp>
        <p:sp>
          <p:nvSpPr>
            <p:cNvPr id="9" name="ColorBlock">
              <a:extLst>
                <a:ext uri="{FF2B5EF4-FFF2-40B4-BE49-F238E27FC236}">
                  <a16:creationId xmlns:a16="http://schemas.microsoft.com/office/drawing/2014/main" id="{DA7C0756-EF4C-4913-90E4-C21D6617A0F5}"/>
                </a:ext>
              </a:extLst>
            </p:cNvPr>
            <p:cNvSpPr/>
            <p:nvPr>
              <p:custDataLst>
                <p:tags r:id="rId8"/>
              </p:custDataLst>
            </p:nvPr>
          </p:nvSpPr>
          <p:spPr>
            <a:xfrm>
              <a:off x="0" y="0"/>
              <a:ext cx="190500" cy="635000"/>
            </a:xfrm>
            <a:prstGeom prst="rect">
              <a:avLst/>
            </a:prstGeom>
            <a:solidFill>
              <a:srgbClr val="639EF4"/>
            </a:solidFill>
            <a:ln w="13970" cap="flat" cmpd="sng" algn="ctr">
              <a:noFill/>
              <a:prstDash val="solid"/>
            </a:ln>
            <a:effectLst/>
            <a:extLst>
              <a:ext uri="{91240B29-F687-4F45-9708-019B960494DF}">
                <a14:hiddenLine xmlns:a14="http://schemas.microsoft.com/office/drawing/2010/main" w="1397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entury Schoolbook" panose="02040604050505020304"/>
                <a:ea typeface="宋体" panose="02010600030101010101" pitchFamily="2" charset="-122"/>
                <a:cs typeface="+mn-cs"/>
              </a:endParaRPr>
            </a:p>
          </p:txBody>
        </p:sp>
        <p:sp>
          <p:nvSpPr>
            <p:cNvPr id="10" name="TypeText">
              <a:extLst>
                <a:ext uri="{FF2B5EF4-FFF2-40B4-BE49-F238E27FC236}">
                  <a16:creationId xmlns:a16="http://schemas.microsoft.com/office/drawing/2014/main" id="{BC407918-1117-449C-A48D-939E6C5CDC7A}"/>
                </a:ext>
              </a:extLst>
            </p:cNvPr>
            <p:cNvSpPr txBox="1"/>
            <p:nvPr>
              <p:custDataLst>
                <p:tags r:id="rId9"/>
              </p:custDataLst>
            </p:nvPr>
          </p:nvSpPr>
          <p:spPr>
            <a:xfrm>
              <a:off x="254000" y="0"/>
              <a:ext cx="1905000" cy="635000"/>
            </a:xfrm>
            <a:prstGeom prst="rect">
              <a:avLst/>
            </a:prstGeom>
            <a:noFill/>
          </p:spPr>
          <p:txBody>
            <a:bodyPr vert="horz" wrap="none"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600" b="0" i="0" u="none" strike="noStrike" kern="1200" cap="none" spc="0" normalizeH="0" baseline="0" noProof="0">
                  <a:ln>
                    <a:noFill/>
                  </a:ln>
                  <a:solidFill>
                    <a:srgbClr val="000000"/>
                  </a:solidFill>
                  <a:effectLst/>
                  <a:uLnTx/>
                  <a:uFillTx/>
                  <a:latin typeface="Microsoft Yahei" panose="020B0503020204020204" pitchFamily="34" charset="-122"/>
                  <a:ea typeface="Microsoft Yahei" panose="020B0503020204020204" pitchFamily="34" charset="-122"/>
                  <a:cs typeface="+mn-cs"/>
                  <a:sym typeface="Microsoft Yahei" panose="020B0503020204020204" pitchFamily="34" charset="-122"/>
                </a:rPr>
                <a:t>主观题</a:t>
              </a:r>
            </a:p>
          </p:txBody>
        </p:sp>
        <p:sp>
          <p:nvSpPr>
            <p:cNvPr id="11" name="TipText">
              <a:extLst>
                <a:ext uri="{FF2B5EF4-FFF2-40B4-BE49-F238E27FC236}">
                  <a16:creationId xmlns:a16="http://schemas.microsoft.com/office/drawing/2014/main" id="{E9BE782C-6A98-49DE-850B-2D7631128150}"/>
                </a:ext>
              </a:extLst>
            </p:cNvPr>
            <p:cNvSpPr txBox="1"/>
            <p:nvPr>
              <p:custDataLst>
                <p:tags r:id="rId10"/>
              </p:custDataLst>
            </p:nvPr>
          </p:nvSpPr>
          <p:spPr>
            <a:xfrm>
              <a:off x="1525905" y="109220"/>
              <a:ext cx="2286000" cy="508000"/>
            </a:xfrm>
            <a:prstGeom prst="rect">
              <a:avLst/>
            </a:prstGeom>
            <a:noFill/>
          </p:spPr>
          <p:txBody>
            <a:bodyPr vert="horz" wrap="none"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a:ln>
                    <a:noFill/>
                  </a:ln>
                  <a:solidFill>
                    <a:srgbClr val="808080"/>
                  </a:solidFill>
                  <a:effectLst/>
                  <a:uLnTx/>
                  <a:uFillTx/>
                  <a:latin typeface="Microsoft Yahei" panose="020B0503020204020204" pitchFamily="34" charset="-122"/>
                  <a:ea typeface="Microsoft Yahei" panose="020B0503020204020204" pitchFamily="34" charset="-122"/>
                  <a:cs typeface="+mn-cs"/>
                  <a:sym typeface="Microsoft Yahei" panose="020B0503020204020204" pitchFamily="34" charset="-122"/>
                </a:rPr>
                <a:t>10</a:t>
              </a:r>
              <a:r>
                <a:rPr kumimoji="0" lang="zh-CN" altLang="en-US" sz="2000" b="0" i="0" u="none" strike="noStrike" kern="1200" cap="none" spc="0" normalizeH="0" baseline="0" noProof="0">
                  <a:ln>
                    <a:noFill/>
                  </a:ln>
                  <a:solidFill>
                    <a:srgbClr val="808080"/>
                  </a:solidFill>
                  <a:effectLst/>
                  <a:uLnTx/>
                  <a:uFillTx/>
                  <a:latin typeface="Microsoft Yahei" panose="020B0503020204020204" pitchFamily="34" charset="-122"/>
                  <a:ea typeface="Microsoft Yahei" panose="020B0503020204020204" pitchFamily="34" charset="-122"/>
                  <a:cs typeface="+mn-cs"/>
                  <a:sym typeface="Microsoft Yahei" panose="020B0503020204020204" pitchFamily="34" charset="-122"/>
                </a:rPr>
                <a:t>分</a:t>
              </a:r>
            </a:p>
          </p:txBody>
        </p:sp>
      </p:grpSp>
      <p:pic>
        <p:nvPicPr>
          <p:cNvPr id="5" name="图片 4">
            <a:extLst>
              <a:ext uri="{FF2B5EF4-FFF2-40B4-BE49-F238E27FC236}">
                <a16:creationId xmlns:a16="http://schemas.microsoft.com/office/drawing/2014/main" id="{791170DD-308C-4D10-A352-3413178C47ED}"/>
              </a:ext>
            </a:extLst>
          </p:cNvPr>
          <p:cNvPicPr>
            <a:picLocks/>
          </p:cNvPicPr>
          <p:nvPr>
            <p:custDataLst>
              <p:tags r:id="rId6"/>
            </p:custDataLst>
          </p:nvPr>
        </p:nvPicPr>
        <p:blipFill>
          <a:blip r:embed="rId12">
            <a:extLst>
              <a:ext uri="{28A0092B-C50C-407E-A947-70E740481C1C}">
                <a14:useLocalDpi xmlns:a14="http://schemas.microsoft.com/office/drawing/2010/main" val="0"/>
              </a:ext>
            </a:extLst>
          </a:blip>
          <a:stretch>
            <a:fillRect/>
          </a:stretch>
        </p:blipFill>
        <p:spPr>
          <a:xfrm>
            <a:off x="10642600" y="63500"/>
            <a:ext cx="1422400" cy="508000"/>
          </a:xfrm>
          <a:prstGeom prst="rect">
            <a:avLst/>
          </a:prstGeom>
        </p:spPr>
      </p:pic>
    </p:spTree>
    <p:custDataLst>
      <p:tags r:id="rId1"/>
    </p:custDataLst>
    <p:extLst>
      <p:ext uri="{BB962C8B-B14F-4D97-AF65-F5344CB8AC3E}">
        <p14:creationId xmlns:p14="http://schemas.microsoft.com/office/powerpoint/2010/main" val="24352038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FBB61F38-4DA1-4283-ABED-EC01A1F9D88B}"/>
              </a:ext>
            </a:extLst>
          </p:cNvPr>
          <p:cNvSpPr>
            <a:spLocks noGrp="1"/>
          </p:cNvSpPr>
          <p:nvPr>
            <p:ph idx="1"/>
          </p:nvPr>
        </p:nvSpPr>
        <p:spPr>
          <a:xfrm>
            <a:off x="585562" y="221782"/>
            <a:ext cx="10085397" cy="6565197"/>
          </a:xfrm>
        </p:spPr>
        <p:txBody>
          <a:bodyPr>
            <a:noAutofit/>
          </a:bodyPr>
          <a:lstStyle/>
          <a:p>
            <a:pPr algn="just">
              <a:lnSpc>
                <a:spcPct val="100000"/>
              </a:lnSpc>
              <a:spcBef>
                <a:spcPts val="600"/>
              </a:spcBef>
              <a:spcAft>
                <a:spcPts val="600"/>
              </a:spcAft>
            </a:pP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我国的死亡标准</a:t>
            </a:r>
            <a:endParaRPr lang="en-US" altLang="zh-CN" sz="2800" dirty="0">
              <a:latin typeface="Times New Roman" panose="02020603050405020304" pitchFamily="18" charset="0"/>
              <a:ea typeface="楷体" panose="02010609060101010101" pitchFamily="49" charset="-122"/>
              <a:cs typeface="Times New Roman" panose="02020603050405020304" pitchFamily="18" charset="0"/>
            </a:endParaRPr>
          </a:p>
          <a:p>
            <a:pPr algn="just">
              <a:lnSpc>
                <a:spcPct val="100000"/>
              </a:lnSpc>
              <a:spcBef>
                <a:spcPts val="600"/>
              </a:spcBef>
              <a:spcAft>
                <a:spcPts val="600"/>
              </a:spcAft>
            </a:pPr>
            <a:r>
              <a:rPr lang="en-US" altLang="zh-CN" sz="2800" dirty="0">
                <a:latin typeface="Times New Roman" panose="02020603050405020304" pitchFamily="18" charset="0"/>
                <a:ea typeface="楷体" panose="02010609060101010101" pitchFamily="49" charset="-122"/>
                <a:cs typeface="Times New Roman" panose="02020603050405020304" pitchFamily="18" charset="0"/>
              </a:rPr>
              <a:t>2019</a:t>
            </a: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年</a:t>
            </a:r>
            <a:r>
              <a:rPr lang="en-US" altLang="zh-CN" sz="2800" dirty="0">
                <a:latin typeface="Times New Roman" panose="02020603050405020304" pitchFamily="18" charset="0"/>
                <a:ea typeface="楷体" panose="02010609060101010101" pitchFamily="49" charset="-122"/>
                <a:cs typeface="Times New Roman" panose="02020603050405020304" pitchFamily="18" charset="0"/>
              </a:rPr>
              <a:t>6</a:t>
            </a: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月，</a:t>
            </a:r>
            <a:r>
              <a:rPr lang="zh-CN" altLang="en-US" sz="28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国家卫生健康委员会脑损伤质控评价中心</a:t>
            </a: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以</a:t>
            </a:r>
            <a:r>
              <a:rPr lang="en-US" altLang="zh-CN" sz="2800" dirty="0">
                <a:latin typeface="Times New Roman" panose="02020603050405020304" pitchFamily="18" charset="0"/>
                <a:ea typeface="楷体" panose="02010609060101010101" pitchFamily="49" charset="-122"/>
                <a:cs typeface="Times New Roman" panose="02020603050405020304" pitchFamily="18" charset="0"/>
              </a:rPr>
              <a:t>5</a:t>
            </a: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年临床实践为基础，以病例质控分析结果为依据，以专家委员会、技术委员会和咨询委员会意见为参考，修改完善并推出中国成人</a:t>
            </a:r>
            <a:r>
              <a:rPr lang="en-US" altLang="zh-CN" sz="28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8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脑死亡判定标准与操作规范（第二版）</a:t>
            </a:r>
            <a:r>
              <a:rPr lang="en-US" altLang="zh-CN" sz="28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a:t>
            </a:r>
            <a:endParaRPr lang="en-US" altLang="zh-CN" sz="2800" dirty="0">
              <a:latin typeface="Times New Roman" panose="02020603050405020304" pitchFamily="18" charset="0"/>
              <a:ea typeface="楷体" panose="02010609060101010101" pitchFamily="49" charset="-122"/>
              <a:cs typeface="Times New Roman" panose="02020603050405020304" pitchFamily="18" charset="0"/>
            </a:endParaRPr>
          </a:p>
          <a:p>
            <a:pPr algn="just">
              <a:lnSpc>
                <a:spcPct val="100000"/>
              </a:lnSpc>
              <a:spcBef>
                <a:spcPts val="600"/>
              </a:spcBef>
              <a:spcAft>
                <a:spcPts val="600"/>
              </a:spcAft>
            </a:pP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第一部分 脑死亡判定标准</a:t>
            </a:r>
          </a:p>
          <a:p>
            <a:pPr algn="just">
              <a:lnSpc>
                <a:spcPct val="100000"/>
              </a:lnSpc>
              <a:spcBef>
                <a:spcPts val="600"/>
              </a:spcBef>
              <a:spcAft>
                <a:spcPts val="600"/>
              </a:spcAft>
            </a:pP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一、判定先决条件</a:t>
            </a:r>
          </a:p>
          <a:p>
            <a:pPr algn="just">
              <a:lnSpc>
                <a:spcPct val="100000"/>
              </a:lnSpc>
              <a:spcBef>
                <a:spcPts val="600"/>
              </a:spcBef>
              <a:spcAft>
                <a:spcPts val="600"/>
              </a:spcAft>
            </a:pP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（一）昏迷原因明确；（二）排除了各种原因的可逆性昏迷；</a:t>
            </a:r>
          </a:p>
          <a:p>
            <a:pPr algn="just">
              <a:lnSpc>
                <a:spcPct val="100000"/>
              </a:lnSpc>
              <a:spcBef>
                <a:spcPts val="600"/>
              </a:spcBef>
              <a:spcAft>
                <a:spcPts val="600"/>
              </a:spcAft>
            </a:pP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二、临床判定标准</a:t>
            </a:r>
          </a:p>
          <a:p>
            <a:pPr algn="just">
              <a:lnSpc>
                <a:spcPct val="100000"/>
              </a:lnSpc>
              <a:spcBef>
                <a:spcPts val="600"/>
              </a:spcBef>
              <a:spcAft>
                <a:spcPts val="600"/>
              </a:spcAft>
            </a:pP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（一）深昏迷；（二）脑干反射消失；（三）无自主呼吸；</a:t>
            </a:r>
          </a:p>
          <a:p>
            <a:pPr algn="just">
              <a:lnSpc>
                <a:spcPct val="100000"/>
              </a:lnSpc>
              <a:spcBef>
                <a:spcPts val="600"/>
              </a:spcBef>
              <a:spcAft>
                <a:spcPts val="600"/>
              </a:spcAft>
            </a:pP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依赖呼吸机维持通气，自主呼吸激发试验证实无自主呼吸。以上三项临床判定标准必须全部符合。</a:t>
            </a:r>
          </a:p>
        </p:txBody>
      </p:sp>
    </p:spTree>
    <p:extLst>
      <p:ext uri="{BB962C8B-B14F-4D97-AF65-F5344CB8AC3E}">
        <p14:creationId xmlns:p14="http://schemas.microsoft.com/office/powerpoint/2010/main" val="40372116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EE5269-2293-4F0C-9040-B6985F80DD61}"/>
              </a:ext>
            </a:extLst>
          </p:cNvPr>
          <p:cNvSpPr>
            <a:spLocks noGrp="1"/>
          </p:cNvSpPr>
          <p:nvPr>
            <p:ph type="title"/>
          </p:nvPr>
        </p:nvSpPr>
        <p:spPr>
          <a:xfrm>
            <a:off x="759414" y="606600"/>
            <a:ext cx="9692640" cy="595444"/>
          </a:xfrm>
        </p:spPr>
        <p:txBody>
          <a:bodyPr>
            <a:normAutofit/>
          </a:bodyPr>
          <a:lstStyle/>
          <a:p>
            <a:pPr marL="182880" lvl="0" indent="-182880">
              <a:lnSpc>
                <a:spcPct val="95000"/>
              </a:lnSpc>
              <a:spcBef>
                <a:spcPts val="1400"/>
              </a:spcBef>
              <a:spcAft>
                <a:spcPts val="200"/>
              </a:spcAft>
            </a:pPr>
            <a:r>
              <a:rPr lang="zh-CN" altLang="en-US" sz="2800" spc="10" dirty="0">
                <a:solidFill>
                  <a:srgbClr val="000000"/>
                </a:solidFill>
                <a:latin typeface="楷体" panose="02010609060101010101" pitchFamily="49" charset="-122"/>
                <a:ea typeface="楷体" panose="02010609060101010101" pitchFamily="49" charset="-122"/>
                <a:cs typeface="+mn-cs"/>
              </a:rPr>
              <a:t>第四节 脑死亡标准之后</a:t>
            </a:r>
            <a:endParaRPr lang="zh-CN" altLang="en-US" dirty="0">
              <a:latin typeface="楷体" panose="02010609060101010101" pitchFamily="49" charset="-122"/>
              <a:ea typeface="楷体" panose="02010609060101010101" pitchFamily="49" charset="-122"/>
            </a:endParaRPr>
          </a:p>
        </p:txBody>
      </p:sp>
      <p:pic>
        <p:nvPicPr>
          <p:cNvPr id="5" name="内容占位符 4">
            <a:extLst>
              <a:ext uri="{FF2B5EF4-FFF2-40B4-BE49-F238E27FC236}">
                <a16:creationId xmlns:a16="http://schemas.microsoft.com/office/drawing/2014/main" id="{3CCB60CA-3CD7-4A98-9DC5-C0072824E09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0288" y="2071538"/>
            <a:ext cx="5511978" cy="2884602"/>
          </a:xfrm>
        </p:spPr>
      </p:pic>
      <p:pic>
        <p:nvPicPr>
          <p:cNvPr id="4" name="图片 3">
            <a:extLst>
              <a:ext uri="{FF2B5EF4-FFF2-40B4-BE49-F238E27FC236}">
                <a16:creationId xmlns:a16="http://schemas.microsoft.com/office/drawing/2014/main" id="{7BF1668D-5CCF-4E4B-A9F5-1C13342992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17577" y="1958430"/>
            <a:ext cx="5163185" cy="3110819"/>
          </a:xfrm>
          <a:prstGeom prst="rect">
            <a:avLst/>
          </a:prstGeom>
        </p:spPr>
      </p:pic>
      <p:sp>
        <p:nvSpPr>
          <p:cNvPr id="6" name="动作按钮: 视频 5">
            <a:hlinkClick r:id="" action="ppaction://noaction" highlightClick="1"/>
            <a:extLst>
              <a:ext uri="{FF2B5EF4-FFF2-40B4-BE49-F238E27FC236}">
                <a16:creationId xmlns:a16="http://schemas.microsoft.com/office/drawing/2014/main" id="{2BCAD1B2-BA3F-40FB-874A-AF9DA6EED9DE}"/>
              </a:ext>
            </a:extLst>
          </p:cNvPr>
          <p:cNvSpPr/>
          <p:nvPr/>
        </p:nvSpPr>
        <p:spPr>
          <a:xfrm>
            <a:off x="5712266" y="3377150"/>
            <a:ext cx="490194" cy="273378"/>
          </a:xfrm>
          <a:prstGeom prst="actionButtonMovie">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92595718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F4E1BA80-7D11-40F2-A338-D90A3365250C}"/>
              </a:ext>
            </a:extLst>
          </p:cNvPr>
          <p:cNvSpPr>
            <a:spLocks noGrp="1"/>
          </p:cNvSpPr>
          <p:nvPr>
            <p:ph idx="1"/>
          </p:nvPr>
        </p:nvSpPr>
        <p:spPr>
          <a:xfrm>
            <a:off x="810704" y="904972"/>
            <a:ext cx="9596487" cy="5190323"/>
          </a:xfrm>
        </p:spPr>
        <p:txBody>
          <a:bodyPr>
            <a:normAutofit/>
          </a:bodyPr>
          <a:lstStyle/>
          <a:p>
            <a:pPr algn="just">
              <a:lnSpc>
                <a:spcPct val="100000"/>
              </a:lnSpc>
              <a:spcBef>
                <a:spcPts val="600"/>
              </a:spcBef>
              <a:spcAft>
                <a:spcPts val="600"/>
              </a:spcAft>
            </a:pPr>
            <a:r>
              <a:rPr lang="zh-CN" altLang="en-US" sz="2800" dirty="0">
                <a:latin typeface="楷体" panose="02010609060101010101" pitchFamily="49" charset="-122"/>
                <a:ea typeface="楷体" panose="02010609060101010101" pitchFamily="49" charset="-122"/>
              </a:rPr>
              <a:t>要点回顾</a:t>
            </a:r>
            <a:endParaRPr lang="en-US" altLang="zh-CN" sz="2800" dirty="0">
              <a:latin typeface="楷体" panose="02010609060101010101" pitchFamily="49" charset="-122"/>
              <a:ea typeface="楷体" panose="02010609060101010101" pitchFamily="49" charset="-122"/>
            </a:endParaRPr>
          </a:p>
          <a:p>
            <a:pPr algn="just">
              <a:lnSpc>
                <a:spcPct val="100000"/>
              </a:lnSpc>
              <a:spcBef>
                <a:spcPts val="600"/>
              </a:spcBef>
              <a:spcAft>
                <a:spcPts val="600"/>
              </a:spcAft>
            </a:pPr>
            <a:r>
              <a:rPr lang="zh-CN" altLang="en-US" sz="2800" dirty="0">
                <a:latin typeface="楷体" panose="02010609060101010101" pitchFamily="49" charset="-122"/>
                <a:ea typeface="楷体" panose="02010609060101010101" pitchFamily="49" charset="-122"/>
              </a:rPr>
              <a:t>前科学时期的死亡观；</a:t>
            </a:r>
            <a:endParaRPr lang="en-US" altLang="zh-CN" sz="2800" dirty="0">
              <a:latin typeface="楷体" panose="02010609060101010101" pitchFamily="49" charset="-122"/>
              <a:ea typeface="楷体" panose="02010609060101010101" pitchFamily="49" charset="-122"/>
            </a:endParaRPr>
          </a:p>
          <a:p>
            <a:pPr algn="just">
              <a:lnSpc>
                <a:spcPct val="100000"/>
              </a:lnSpc>
              <a:spcBef>
                <a:spcPts val="600"/>
              </a:spcBef>
              <a:spcAft>
                <a:spcPts val="600"/>
              </a:spcAft>
            </a:pPr>
            <a:r>
              <a:rPr lang="zh-CN" altLang="en-US" sz="2800" dirty="0">
                <a:latin typeface="楷体" panose="02010609060101010101" pitchFamily="49" charset="-122"/>
                <a:ea typeface="楷体" panose="02010609060101010101" pitchFamily="49" charset="-122"/>
              </a:rPr>
              <a:t>心肺死亡标准；</a:t>
            </a:r>
            <a:endParaRPr lang="en-US" altLang="zh-CN" sz="2800" dirty="0">
              <a:latin typeface="楷体" panose="02010609060101010101" pitchFamily="49" charset="-122"/>
              <a:ea typeface="楷体" panose="02010609060101010101" pitchFamily="49" charset="-122"/>
            </a:endParaRPr>
          </a:p>
          <a:p>
            <a:pPr algn="just">
              <a:lnSpc>
                <a:spcPct val="100000"/>
              </a:lnSpc>
              <a:spcBef>
                <a:spcPts val="600"/>
              </a:spcBef>
              <a:spcAft>
                <a:spcPts val="600"/>
              </a:spcAft>
            </a:pPr>
            <a:r>
              <a:rPr lang="zh-CN" altLang="en-US" sz="2800" dirty="0">
                <a:latin typeface="楷体" panose="02010609060101010101" pitchFamily="49" charset="-122"/>
                <a:ea typeface="楷体" panose="02010609060101010101" pitchFamily="49" charset="-122"/>
              </a:rPr>
              <a:t>脑死亡标准；</a:t>
            </a:r>
            <a:endParaRPr lang="en-US" altLang="zh-CN" sz="2800" dirty="0">
              <a:latin typeface="楷体" panose="02010609060101010101" pitchFamily="49" charset="-122"/>
              <a:ea typeface="楷体" panose="02010609060101010101" pitchFamily="49" charset="-122"/>
            </a:endParaRPr>
          </a:p>
          <a:p>
            <a:pPr algn="just">
              <a:lnSpc>
                <a:spcPct val="100000"/>
              </a:lnSpc>
              <a:spcBef>
                <a:spcPts val="600"/>
              </a:spcBef>
              <a:spcAft>
                <a:spcPts val="600"/>
              </a:spcAft>
            </a:pPr>
            <a:r>
              <a:rPr lang="zh-CN" altLang="en-US" sz="2800" dirty="0">
                <a:latin typeface="楷体" panose="02010609060101010101" pitchFamily="49" charset="-122"/>
                <a:ea typeface="楷体" panose="02010609060101010101" pitchFamily="49" charset="-122"/>
              </a:rPr>
              <a:t>全脑死亡标准、脑干死亡标准、高级脑死亡标准；</a:t>
            </a:r>
            <a:endParaRPr lang="en-US" altLang="zh-CN" sz="2800" dirty="0">
              <a:latin typeface="楷体" panose="02010609060101010101" pitchFamily="49" charset="-122"/>
              <a:ea typeface="楷体" panose="02010609060101010101" pitchFamily="49" charset="-122"/>
            </a:endParaRPr>
          </a:p>
          <a:p>
            <a:pPr algn="just">
              <a:lnSpc>
                <a:spcPct val="100000"/>
              </a:lnSpc>
              <a:spcBef>
                <a:spcPts val="600"/>
              </a:spcBef>
              <a:spcAft>
                <a:spcPts val="600"/>
              </a:spcAft>
            </a:pPr>
            <a:r>
              <a:rPr lang="zh-CN" altLang="en-US" sz="2800" dirty="0">
                <a:latin typeface="楷体" panose="02010609060101010101" pitchFamily="49" charset="-122"/>
                <a:ea typeface="楷体" panose="02010609060101010101" pitchFamily="49" charset="-122"/>
              </a:rPr>
              <a:t>伦理问题：制定标准的动机、标准滑坡问题、误判问题、孕妇脑死亡问题；</a:t>
            </a:r>
            <a:endParaRPr lang="en-US" altLang="zh-CN" sz="2800" dirty="0">
              <a:latin typeface="楷体" panose="02010609060101010101" pitchFamily="49" charset="-122"/>
              <a:ea typeface="楷体" panose="02010609060101010101" pitchFamily="49" charset="-122"/>
            </a:endParaRPr>
          </a:p>
          <a:p>
            <a:pPr algn="just">
              <a:lnSpc>
                <a:spcPct val="100000"/>
              </a:lnSpc>
              <a:spcBef>
                <a:spcPts val="600"/>
              </a:spcBef>
              <a:spcAft>
                <a:spcPts val="600"/>
              </a:spcAft>
            </a:pPr>
            <a:r>
              <a:rPr lang="zh-CN" altLang="en-US" sz="2800" dirty="0">
                <a:latin typeface="楷体" panose="02010609060101010101" pitchFamily="49" charset="-122"/>
                <a:ea typeface="楷体" panose="02010609060101010101" pitchFamily="49" charset="-122"/>
              </a:rPr>
              <a:t>脑死亡标准之后</a:t>
            </a:r>
            <a:endParaRPr lang="en-US" altLang="zh-CN" sz="2800" dirty="0">
              <a:latin typeface="楷体" panose="02010609060101010101" pitchFamily="49" charset="-122"/>
              <a:ea typeface="楷体" panose="02010609060101010101" pitchFamily="49" charset="-122"/>
            </a:endParaRPr>
          </a:p>
          <a:p>
            <a:pPr algn="just">
              <a:lnSpc>
                <a:spcPct val="100000"/>
              </a:lnSpc>
              <a:spcBef>
                <a:spcPts val="600"/>
              </a:spcBef>
              <a:spcAft>
                <a:spcPts val="600"/>
              </a:spcAft>
            </a:pPr>
            <a:endParaRPr lang="zh-CN" altLang="en-US" sz="2800" dirty="0"/>
          </a:p>
        </p:txBody>
      </p:sp>
    </p:spTree>
    <p:extLst>
      <p:ext uri="{BB962C8B-B14F-4D97-AF65-F5344CB8AC3E}">
        <p14:creationId xmlns:p14="http://schemas.microsoft.com/office/powerpoint/2010/main" val="36943125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C5111D-265B-4D18-A918-3CE3831A0685}"/>
              </a:ext>
            </a:extLst>
          </p:cNvPr>
          <p:cNvSpPr>
            <a:spLocks noGrp="1"/>
          </p:cNvSpPr>
          <p:nvPr>
            <p:ph type="title"/>
          </p:nvPr>
        </p:nvSpPr>
        <p:spPr>
          <a:xfrm>
            <a:off x="875374" y="312970"/>
            <a:ext cx="9692640" cy="805202"/>
          </a:xfrm>
        </p:spPr>
        <p:txBody>
          <a:bodyPr>
            <a:normAutofit/>
          </a:bodyPr>
          <a:lstStyle/>
          <a:p>
            <a:pPr marL="182880" lvl="0" indent="-182880">
              <a:lnSpc>
                <a:spcPct val="95000"/>
              </a:lnSpc>
              <a:spcBef>
                <a:spcPts val="1400"/>
              </a:spcBef>
              <a:spcAft>
                <a:spcPts val="200"/>
              </a:spcAft>
            </a:pPr>
            <a:r>
              <a:rPr lang="zh-CN" altLang="en-US" sz="2800" spc="10" dirty="0">
                <a:solidFill>
                  <a:srgbClr val="000000"/>
                </a:solidFill>
                <a:latin typeface="楷体" panose="02010609060101010101" pitchFamily="49" charset="-122"/>
                <a:ea typeface="楷体" panose="02010609060101010101" pitchFamily="49" charset="-122"/>
                <a:cs typeface="+mn-cs"/>
              </a:rPr>
              <a:t>第一节 前科学时期的死亡观</a:t>
            </a:r>
            <a:endParaRPr lang="zh-CN" altLang="en-US" dirty="0">
              <a:latin typeface="楷体" panose="02010609060101010101" pitchFamily="49" charset="-122"/>
              <a:ea typeface="楷体" panose="02010609060101010101" pitchFamily="49" charset="-122"/>
            </a:endParaRPr>
          </a:p>
        </p:txBody>
      </p:sp>
      <p:sp>
        <p:nvSpPr>
          <p:cNvPr id="3" name="内容占位符 2">
            <a:extLst>
              <a:ext uri="{FF2B5EF4-FFF2-40B4-BE49-F238E27FC236}">
                <a16:creationId xmlns:a16="http://schemas.microsoft.com/office/drawing/2014/main" id="{0B396AC9-5B4C-45B0-9338-40A6CAA1DA16}"/>
              </a:ext>
            </a:extLst>
          </p:cNvPr>
          <p:cNvSpPr>
            <a:spLocks noGrp="1"/>
          </p:cNvSpPr>
          <p:nvPr>
            <p:ph idx="1"/>
          </p:nvPr>
        </p:nvSpPr>
        <p:spPr>
          <a:xfrm>
            <a:off x="875374" y="1696824"/>
            <a:ext cx="8595360" cy="4351337"/>
          </a:xfrm>
        </p:spPr>
        <p:txBody>
          <a:bodyPr/>
          <a:lstStyle/>
          <a:p>
            <a:r>
              <a:rPr lang="en-US" altLang="zh-CN" sz="2800" dirty="0">
                <a:latin typeface="Times New Roman" panose="02020603050405020304" pitchFamily="18" charset="0"/>
                <a:ea typeface="楷体" panose="02010609060101010101" pitchFamily="49" charset="-122"/>
                <a:cs typeface="Times New Roman" panose="02020603050405020304" pitchFamily="18" charset="0"/>
              </a:rPr>
              <a:t>1.</a:t>
            </a: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基督教的死亡观</a:t>
            </a:r>
            <a:endParaRPr lang="en-US" altLang="zh-CN" sz="2800" dirty="0">
              <a:latin typeface="Times New Roman" panose="02020603050405020304" pitchFamily="18" charset="0"/>
              <a:ea typeface="楷体" panose="02010609060101010101" pitchFamily="49" charset="-122"/>
              <a:cs typeface="Times New Roman" panose="02020603050405020304" pitchFamily="18" charset="0"/>
            </a:endParaRPr>
          </a:p>
          <a:p>
            <a:endParaRPr lang="en-US" altLang="zh-CN" dirty="0"/>
          </a:p>
          <a:p>
            <a:endParaRPr lang="zh-CN" altLang="en-US" dirty="0"/>
          </a:p>
        </p:txBody>
      </p:sp>
      <p:pic>
        <p:nvPicPr>
          <p:cNvPr id="5" name="图片 4">
            <a:extLst>
              <a:ext uri="{FF2B5EF4-FFF2-40B4-BE49-F238E27FC236}">
                <a16:creationId xmlns:a16="http://schemas.microsoft.com/office/drawing/2014/main" id="{C83DBD29-D310-429C-A1CD-FF42D6396B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5374" y="2770073"/>
            <a:ext cx="5272350" cy="3394075"/>
          </a:xfrm>
          <a:prstGeom prst="rect">
            <a:avLst/>
          </a:prstGeom>
        </p:spPr>
      </p:pic>
      <p:pic>
        <p:nvPicPr>
          <p:cNvPr id="6" name="图片 5">
            <a:extLst>
              <a:ext uri="{FF2B5EF4-FFF2-40B4-BE49-F238E27FC236}">
                <a16:creationId xmlns:a16="http://schemas.microsoft.com/office/drawing/2014/main" id="{53DA759C-5947-4924-94B4-5D13F90660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98762" y="1045703"/>
            <a:ext cx="4114548" cy="5653578"/>
          </a:xfrm>
          <a:prstGeom prst="rect">
            <a:avLst/>
          </a:prstGeom>
        </p:spPr>
      </p:pic>
    </p:spTree>
    <p:extLst>
      <p:ext uri="{BB962C8B-B14F-4D97-AF65-F5344CB8AC3E}">
        <p14:creationId xmlns:p14="http://schemas.microsoft.com/office/powerpoint/2010/main" val="358192080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601D80F9-730A-45A9-8914-F880EDD086F3}"/>
              </a:ext>
            </a:extLst>
          </p:cNvPr>
          <p:cNvSpPr/>
          <p:nvPr/>
        </p:nvSpPr>
        <p:spPr>
          <a:xfrm>
            <a:off x="3691335" y="2875002"/>
            <a:ext cx="4809330" cy="1200329"/>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7200" b="1" i="0" u="none" strike="noStrike" kern="1200" cap="none" spc="0" normalizeH="0" baseline="0" noProof="0" dirty="0">
                <a:ln w="6600">
                  <a:solidFill>
                    <a:srgbClr val="ED7D31"/>
                  </a:solidFill>
                  <a:prstDash val="solid"/>
                </a:ln>
                <a:solidFill>
                  <a:srgbClr val="7030A0"/>
                </a:solidFill>
                <a:effectLst>
                  <a:outerShdw dist="38100" dir="2700000" algn="tl" rotWithShape="0">
                    <a:srgbClr val="ED7D31"/>
                  </a:outerShdw>
                </a:effectLst>
                <a:uLnTx/>
                <a:uFillTx/>
                <a:latin typeface="华文新魏" panose="02010800040101010101" pitchFamily="2" charset="-122"/>
                <a:ea typeface="华文新魏" panose="02010800040101010101" pitchFamily="2" charset="-122"/>
                <a:cs typeface="+mn-cs"/>
              </a:rPr>
              <a:t>谢谢观看！</a:t>
            </a:r>
          </a:p>
        </p:txBody>
      </p:sp>
    </p:spTree>
    <p:extLst>
      <p:ext uri="{BB962C8B-B14F-4D97-AF65-F5344CB8AC3E}">
        <p14:creationId xmlns:p14="http://schemas.microsoft.com/office/powerpoint/2010/main" val="24083617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DC6F8528-2A41-48B4-AEBE-4289155BAC3A}"/>
              </a:ext>
            </a:extLst>
          </p:cNvPr>
          <p:cNvSpPr>
            <a:spLocks noGrp="1"/>
          </p:cNvSpPr>
          <p:nvPr>
            <p:ph idx="1"/>
          </p:nvPr>
        </p:nvSpPr>
        <p:spPr>
          <a:xfrm>
            <a:off x="933254" y="744718"/>
            <a:ext cx="9379670" cy="5435419"/>
          </a:xfrm>
        </p:spPr>
        <p:txBody>
          <a:bodyPr>
            <a:normAutofit/>
          </a:bodyPr>
          <a:lstStyle/>
          <a:p>
            <a:pPr>
              <a:lnSpc>
                <a:spcPct val="100000"/>
              </a:lnSpc>
              <a:spcBef>
                <a:spcPts val="600"/>
              </a:spcBef>
              <a:spcAft>
                <a:spcPts val="600"/>
              </a:spcAft>
            </a:pPr>
            <a:r>
              <a:rPr lang="en-US" altLang="zh-CN" sz="2800" dirty="0">
                <a:latin typeface="Times New Roman" panose="02020603050405020304" pitchFamily="18" charset="0"/>
                <a:ea typeface="楷体" panose="02010609060101010101" pitchFamily="49" charset="-122"/>
                <a:cs typeface="Times New Roman" panose="02020603050405020304" pitchFamily="18" charset="0"/>
              </a:rPr>
              <a:t>2.</a:t>
            </a: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佛教的死亡观</a:t>
            </a:r>
            <a:r>
              <a:rPr lang="en-US" altLang="zh-CN" sz="28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轮回转世</a:t>
            </a:r>
            <a:endParaRPr lang="en-US" altLang="zh-CN" sz="2800" dirty="0">
              <a:latin typeface="Times New Roman" panose="02020603050405020304" pitchFamily="18" charset="0"/>
              <a:ea typeface="楷体" panose="02010609060101010101" pitchFamily="49" charset="-122"/>
              <a:cs typeface="Times New Roman" panose="02020603050405020304" pitchFamily="18" charset="0"/>
            </a:endParaRPr>
          </a:p>
          <a:p>
            <a:pPr>
              <a:lnSpc>
                <a:spcPct val="100000"/>
              </a:lnSpc>
              <a:spcBef>
                <a:spcPts val="600"/>
              </a:spcBef>
              <a:spcAft>
                <a:spcPts val="600"/>
              </a:spcAft>
            </a:pP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800" dirty="0">
                <a:latin typeface="Times New Roman" panose="02020603050405020304" pitchFamily="18" charset="0"/>
                <a:ea typeface="楷体" panose="02010609060101010101" pitchFamily="49" charset="-122"/>
                <a:cs typeface="Times New Roman" panose="02020603050405020304" pitchFamily="18" charset="0"/>
              </a:rPr>
              <a:t>1</a:t>
            </a: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）转世</a:t>
            </a:r>
          </a:p>
        </p:txBody>
      </p:sp>
      <p:pic>
        <p:nvPicPr>
          <p:cNvPr id="4" name="Picture 3">
            <a:extLst>
              <a:ext uri="{FF2B5EF4-FFF2-40B4-BE49-F238E27FC236}">
                <a16:creationId xmlns:a16="http://schemas.microsoft.com/office/drawing/2014/main" id="{5F8D7835-AC6D-4C62-AE90-C767A4A094F9}"/>
              </a:ext>
            </a:extLst>
          </p:cNvPr>
          <p:cNvPicPr>
            <a:picLocks noChangeAspect="1"/>
          </p:cNvPicPr>
          <p:nvPr/>
        </p:nvPicPr>
        <p:blipFill>
          <a:blip r:embed="rId2"/>
          <a:stretch>
            <a:fillRect/>
          </a:stretch>
        </p:blipFill>
        <p:spPr>
          <a:xfrm>
            <a:off x="1168923" y="2116472"/>
            <a:ext cx="9379669" cy="4652114"/>
          </a:xfrm>
          <a:prstGeom prst="rect">
            <a:avLst/>
          </a:prstGeom>
        </p:spPr>
      </p:pic>
    </p:spTree>
    <p:extLst>
      <p:ext uri="{BB962C8B-B14F-4D97-AF65-F5344CB8AC3E}">
        <p14:creationId xmlns:p14="http://schemas.microsoft.com/office/powerpoint/2010/main" val="28414835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35F190EF-B886-4507-9CAC-9DFC6F4D8C72}"/>
              </a:ext>
            </a:extLst>
          </p:cNvPr>
          <p:cNvSpPr>
            <a:spLocks noGrp="1"/>
          </p:cNvSpPr>
          <p:nvPr>
            <p:ph idx="1"/>
          </p:nvPr>
        </p:nvSpPr>
        <p:spPr>
          <a:xfrm>
            <a:off x="1113599" y="424207"/>
            <a:ext cx="8595360" cy="5369432"/>
          </a:xfrm>
        </p:spPr>
        <p:txBody>
          <a:bodyPr/>
          <a:lstStyle/>
          <a:p>
            <a:pPr>
              <a:lnSpc>
                <a:spcPct val="100000"/>
              </a:lnSpc>
              <a:spcBef>
                <a:spcPts val="600"/>
              </a:spcBef>
              <a:spcAft>
                <a:spcPts val="600"/>
              </a:spcAft>
            </a:pPr>
            <a:r>
              <a:rPr lang="zh-CN" altLang="en-US"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a:t>
            </a:r>
            <a:r>
              <a:rPr lang="en-US" altLang="zh-CN"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2</a:t>
            </a:r>
            <a:r>
              <a:rPr lang="zh-CN" altLang="en-US"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）六道轮回</a:t>
            </a:r>
            <a:endParaRPr lang="zh-CN" altLang="en-US" dirty="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5" name="图片 4">
            <a:extLst>
              <a:ext uri="{FF2B5EF4-FFF2-40B4-BE49-F238E27FC236}">
                <a16:creationId xmlns:a16="http://schemas.microsoft.com/office/drawing/2014/main" id="{41DA32F1-F21B-44AB-B3F1-91B554A731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8036" y="2251927"/>
            <a:ext cx="3208254" cy="2566603"/>
          </a:xfrm>
          <a:prstGeom prst="rect">
            <a:avLst/>
          </a:prstGeom>
        </p:spPr>
      </p:pic>
      <p:pic>
        <p:nvPicPr>
          <p:cNvPr id="7" name="图片 6">
            <a:extLst>
              <a:ext uri="{FF2B5EF4-FFF2-40B4-BE49-F238E27FC236}">
                <a16:creationId xmlns:a16="http://schemas.microsoft.com/office/drawing/2014/main" id="{574F3FA2-0DA0-456C-B99B-6B5E737E6602}"/>
              </a:ext>
            </a:extLst>
          </p:cNvPr>
          <p:cNvPicPr>
            <a:picLocks noChangeAspect="1"/>
          </p:cNvPicPr>
          <p:nvPr/>
        </p:nvPicPr>
        <p:blipFill>
          <a:blip r:embed="rId3"/>
          <a:stretch>
            <a:fillRect/>
          </a:stretch>
        </p:blipFill>
        <p:spPr>
          <a:xfrm>
            <a:off x="126101" y="1264890"/>
            <a:ext cx="9438438" cy="4303505"/>
          </a:xfrm>
          <a:prstGeom prst="rect">
            <a:avLst/>
          </a:prstGeom>
        </p:spPr>
      </p:pic>
      <p:sp>
        <p:nvSpPr>
          <p:cNvPr id="8" name="矩形 7">
            <a:extLst>
              <a:ext uri="{FF2B5EF4-FFF2-40B4-BE49-F238E27FC236}">
                <a16:creationId xmlns:a16="http://schemas.microsoft.com/office/drawing/2014/main" id="{6303215D-F874-4B57-9DF1-F0DD8D947F28}"/>
              </a:ext>
            </a:extLst>
          </p:cNvPr>
          <p:cNvSpPr/>
          <p:nvPr/>
        </p:nvSpPr>
        <p:spPr>
          <a:xfrm>
            <a:off x="9713307" y="0"/>
            <a:ext cx="1541907" cy="646331"/>
          </a:xfrm>
          <a:prstGeom prst="rect">
            <a:avLst/>
          </a:prstGeom>
          <a:noFill/>
        </p:spPr>
        <p:txBody>
          <a:bodyPr wrap="square" lIns="91440" tIns="45720" rIns="91440" bIns="45720">
            <a:spAutoFit/>
          </a:bodyPr>
          <a:lstStyle/>
          <a:p>
            <a:pPr algn="ctr"/>
            <a:r>
              <a:rPr lang="zh-CN" altLang="en-US" sz="3600" b="1" cap="none" spc="0" dirty="0">
                <a:ln w="6600">
                  <a:solidFill>
                    <a:schemeClr val="accent2"/>
                  </a:solidFill>
                  <a:prstDash val="solid"/>
                </a:ln>
                <a:solidFill>
                  <a:srgbClr val="FFFF00"/>
                </a:solidFill>
                <a:effectLst>
                  <a:outerShdw dist="38100" dir="2700000" algn="tl" rotWithShape="0">
                    <a:schemeClr val="accent2"/>
                  </a:outerShdw>
                </a:effectLst>
                <a:latin typeface="楷体" panose="02010609060101010101" pitchFamily="49" charset="-122"/>
                <a:ea typeface="楷体" panose="02010609060101010101" pitchFamily="49" charset="-122"/>
              </a:rPr>
              <a:t>天道</a:t>
            </a:r>
          </a:p>
        </p:txBody>
      </p:sp>
      <p:sp>
        <p:nvSpPr>
          <p:cNvPr id="10" name="矩形 9">
            <a:extLst>
              <a:ext uri="{FF2B5EF4-FFF2-40B4-BE49-F238E27FC236}">
                <a16:creationId xmlns:a16="http://schemas.microsoft.com/office/drawing/2014/main" id="{6AF67C70-EF5E-4148-AE23-7334FC5FCDBB}"/>
              </a:ext>
            </a:extLst>
          </p:cNvPr>
          <p:cNvSpPr/>
          <p:nvPr/>
        </p:nvSpPr>
        <p:spPr>
          <a:xfrm>
            <a:off x="9491084" y="695729"/>
            <a:ext cx="2037737" cy="646331"/>
          </a:xfrm>
          <a:prstGeom prst="rect">
            <a:avLst/>
          </a:prstGeom>
          <a:noFill/>
        </p:spPr>
        <p:txBody>
          <a:bodyPr wrap="none" lIns="91440" tIns="45720" rIns="91440" bIns="45720">
            <a:spAutoFit/>
          </a:bodyPr>
          <a:lstStyle/>
          <a:p>
            <a:pPr algn="ctr"/>
            <a:r>
              <a:rPr lang="zh-CN" altLang="en-US" sz="3600" b="1" cap="none" spc="0" dirty="0">
                <a:ln w="6600">
                  <a:solidFill>
                    <a:schemeClr val="accent2"/>
                  </a:solidFill>
                  <a:prstDash val="solid"/>
                </a:ln>
                <a:solidFill>
                  <a:srgbClr val="FFFF00"/>
                </a:solidFill>
                <a:effectLst>
                  <a:outerShdw dist="38100" dir="2700000" algn="tl" rotWithShape="0">
                    <a:schemeClr val="accent2"/>
                  </a:outerShdw>
                </a:effectLst>
                <a:latin typeface="楷体" panose="02010609060101010101" pitchFamily="49" charset="-122"/>
                <a:ea typeface="楷体" panose="02010609060101010101" pitchFamily="49" charset="-122"/>
              </a:rPr>
              <a:t>阿修罗道</a:t>
            </a:r>
          </a:p>
        </p:txBody>
      </p:sp>
      <p:sp>
        <p:nvSpPr>
          <p:cNvPr id="11" name="矩形 10">
            <a:extLst>
              <a:ext uri="{FF2B5EF4-FFF2-40B4-BE49-F238E27FC236}">
                <a16:creationId xmlns:a16="http://schemas.microsoft.com/office/drawing/2014/main" id="{B82494D0-22BE-45C2-BA90-C758E67E1D1A}"/>
              </a:ext>
            </a:extLst>
          </p:cNvPr>
          <p:cNvSpPr/>
          <p:nvPr/>
        </p:nvSpPr>
        <p:spPr>
          <a:xfrm>
            <a:off x="9967199" y="1377843"/>
            <a:ext cx="1111202" cy="646331"/>
          </a:xfrm>
          <a:prstGeom prst="rect">
            <a:avLst/>
          </a:prstGeom>
          <a:noFill/>
        </p:spPr>
        <p:txBody>
          <a:bodyPr wrap="none" lIns="91440" tIns="45720" rIns="91440" bIns="45720">
            <a:spAutoFit/>
          </a:bodyPr>
          <a:lstStyle/>
          <a:p>
            <a:pPr algn="ctr"/>
            <a:r>
              <a:rPr lang="zh-CN" altLang="en-US" sz="3600" b="1" cap="none" spc="0" dirty="0">
                <a:ln w="6600">
                  <a:solidFill>
                    <a:schemeClr val="accent2"/>
                  </a:solidFill>
                  <a:prstDash val="solid"/>
                </a:ln>
                <a:solidFill>
                  <a:srgbClr val="FFFF00"/>
                </a:solidFill>
                <a:effectLst>
                  <a:outerShdw dist="38100" dir="2700000" algn="tl" rotWithShape="0">
                    <a:schemeClr val="accent2"/>
                  </a:outerShdw>
                </a:effectLst>
                <a:latin typeface="楷体" panose="02010609060101010101" pitchFamily="49" charset="-122"/>
                <a:ea typeface="楷体" panose="02010609060101010101" pitchFamily="49" charset="-122"/>
              </a:rPr>
              <a:t>人道</a:t>
            </a:r>
          </a:p>
        </p:txBody>
      </p:sp>
      <p:sp>
        <p:nvSpPr>
          <p:cNvPr id="12" name="矩形 11">
            <a:extLst>
              <a:ext uri="{FF2B5EF4-FFF2-40B4-BE49-F238E27FC236}">
                <a16:creationId xmlns:a16="http://schemas.microsoft.com/office/drawing/2014/main" id="{C8F82254-8A44-4661-A6D7-BB35A08762E0}"/>
              </a:ext>
            </a:extLst>
          </p:cNvPr>
          <p:cNvSpPr/>
          <p:nvPr/>
        </p:nvSpPr>
        <p:spPr>
          <a:xfrm>
            <a:off x="9564539" y="4922064"/>
            <a:ext cx="1890828" cy="646331"/>
          </a:xfrm>
          <a:prstGeom prst="rect">
            <a:avLst/>
          </a:prstGeom>
          <a:noFill/>
        </p:spPr>
        <p:txBody>
          <a:bodyPr wrap="square" lIns="91440" tIns="45720" rIns="91440" bIns="45720">
            <a:spAutoFit/>
          </a:bodyPr>
          <a:lstStyle/>
          <a:p>
            <a:pPr algn="ctr"/>
            <a:r>
              <a:rPr lang="zh-CN" altLang="en-US" sz="3600" b="1" cap="none" spc="0" dirty="0">
                <a:ln w="6600">
                  <a:solidFill>
                    <a:schemeClr val="accent2"/>
                  </a:solidFill>
                  <a:prstDash val="solid"/>
                </a:ln>
                <a:solidFill>
                  <a:srgbClr val="FFFF00"/>
                </a:solidFill>
                <a:effectLst>
                  <a:outerShdw dist="38100" dir="2700000" algn="tl" rotWithShape="0">
                    <a:schemeClr val="accent2"/>
                  </a:outerShdw>
                </a:effectLst>
                <a:latin typeface="楷体" panose="02010609060101010101" pitchFamily="49" charset="-122"/>
                <a:ea typeface="楷体" panose="02010609060101010101" pitchFamily="49" charset="-122"/>
              </a:rPr>
              <a:t>畜生道</a:t>
            </a:r>
          </a:p>
        </p:txBody>
      </p:sp>
      <p:sp>
        <p:nvSpPr>
          <p:cNvPr id="13" name="矩形 12">
            <a:extLst>
              <a:ext uri="{FF2B5EF4-FFF2-40B4-BE49-F238E27FC236}">
                <a16:creationId xmlns:a16="http://schemas.microsoft.com/office/drawing/2014/main" id="{76360ED8-DDDA-4A9F-9298-ACF71CC67071}"/>
              </a:ext>
            </a:extLst>
          </p:cNvPr>
          <p:cNvSpPr/>
          <p:nvPr/>
        </p:nvSpPr>
        <p:spPr>
          <a:xfrm>
            <a:off x="9590233" y="5571515"/>
            <a:ext cx="1865134" cy="646331"/>
          </a:xfrm>
          <a:prstGeom prst="rect">
            <a:avLst/>
          </a:prstGeom>
          <a:noFill/>
        </p:spPr>
        <p:txBody>
          <a:bodyPr wrap="square" lIns="91440" tIns="45720" rIns="91440" bIns="45720">
            <a:spAutoFit/>
          </a:bodyPr>
          <a:lstStyle/>
          <a:p>
            <a:pPr algn="ctr"/>
            <a:r>
              <a:rPr lang="zh-CN" altLang="en-US" sz="3600" b="1" cap="none" spc="0" dirty="0">
                <a:ln w="6600">
                  <a:solidFill>
                    <a:schemeClr val="accent2"/>
                  </a:solidFill>
                  <a:prstDash val="solid"/>
                </a:ln>
                <a:solidFill>
                  <a:srgbClr val="FFFF00"/>
                </a:solidFill>
                <a:effectLst>
                  <a:outerShdw dist="38100" dir="2700000" algn="tl" rotWithShape="0">
                    <a:schemeClr val="accent2"/>
                  </a:outerShdw>
                </a:effectLst>
                <a:latin typeface="楷体" panose="02010609060101010101" pitchFamily="49" charset="-122"/>
                <a:ea typeface="楷体" panose="02010609060101010101" pitchFamily="49" charset="-122"/>
              </a:rPr>
              <a:t>饿鬼道</a:t>
            </a:r>
          </a:p>
        </p:txBody>
      </p:sp>
      <p:sp>
        <p:nvSpPr>
          <p:cNvPr id="14" name="矩形 13">
            <a:extLst>
              <a:ext uri="{FF2B5EF4-FFF2-40B4-BE49-F238E27FC236}">
                <a16:creationId xmlns:a16="http://schemas.microsoft.com/office/drawing/2014/main" id="{244257FF-B35B-40F6-8799-9EB9D0B3820A}"/>
              </a:ext>
            </a:extLst>
          </p:cNvPr>
          <p:cNvSpPr/>
          <p:nvPr/>
        </p:nvSpPr>
        <p:spPr>
          <a:xfrm>
            <a:off x="9651769" y="6187900"/>
            <a:ext cx="1742061" cy="646331"/>
          </a:xfrm>
          <a:prstGeom prst="rect">
            <a:avLst/>
          </a:prstGeom>
          <a:noFill/>
        </p:spPr>
        <p:txBody>
          <a:bodyPr wrap="square" lIns="91440" tIns="45720" rIns="91440" bIns="45720">
            <a:spAutoFit/>
          </a:bodyPr>
          <a:lstStyle/>
          <a:p>
            <a:pPr algn="ctr"/>
            <a:r>
              <a:rPr lang="zh-CN" altLang="en-US" sz="3600" b="1" cap="none" spc="0" dirty="0">
                <a:ln w="6600">
                  <a:solidFill>
                    <a:schemeClr val="accent2"/>
                  </a:solidFill>
                  <a:prstDash val="solid"/>
                </a:ln>
                <a:solidFill>
                  <a:srgbClr val="FFFF00"/>
                </a:solidFill>
                <a:effectLst>
                  <a:outerShdw dist="38100" dir="2700000" algn="tl" rotWithShape="0">
                    <a:schemeClr val="accent2"/>
                  </a:outerShdw>
                </a:effectLst>
                <a:latin typeface="楷体" panose="02010609060101010101" pitchFamily="49" charset="-122"/>
                <a:ea typeface="楷体" panose="02010609060101010101" pitchFamily="49" charset="-122"/>
              </a:rPr>
              <a:t>地狱道</a:t>
            </a:r>
          </a:p>
        </p:txBody>
      </p:sp>
    </p:spTree>
    <p:extLst>
      <p:ext uri="{BB962C8B-B14F-4D97-AF65-F5344CB8AC3E}">
        <p14:creationId xmlns:p14="http://schemas.microsoft.com/office/powerpoint/2010/main" val="22964906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3D808B8D-105A-4271-9039-A45D9A6FFE3F}"/>
              </a:ext>
            </a:extLst>
          </p:cNvPr>
          <p:cNvSpPr>
            <a:spLocks noGrp="1"/>
          </p:cNvSpPr>
          <p:nvPr>
            <p:ph idx="1"/>
          </p:nvPr>
        </p:nvSpPr>
        <p:spPr>
          <a:xfrm>
            <a:off x="838986" y="782425"/>
            <a:ext cx="9389096" cy="5397713"/>
          </a:xfrm>
        </p:spPr>
        <p:txBody>
          <a:bodyPr>
            <a:normAutofit/>
          </a:bodyPr>
          <a:lstStyle/>
          <a:p>
            <a:pPr>
              <a:lnSpc>
                <a:spcPct val="100000"/>
              </a:lnSpc>
              <a:spcBef>
                <a:spcPts val="600"/>
              </a:spcBef>
              <a:spcAft>
                <a:spcPts val="600"/>
              </a:spcAft>
            </a:pPr>
            <a:r>
              <a:rPr lang="en-US" altLang="zh-CN" sz="2800" dirty="0">
                <a:latin typeface="Times New Roman" panose="02020603050405020304" pitchFamily="18" charset="0"/>
                <a:ea typeface="楷体" panose="02010609060101010101" pitchFamily="49" charset="-122"/>
                <a:cs typeface="Times New Roman" panose="02020603050405020304" pitchFamily="18" charset="0"/>
              </a:rPr>
              <a:t>3.</a:t>
            </a: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道家哲学的死亡观</a:t>
            </a:r>
            <a:r>
              <a:rPr lang="en-US" altLang="zh-CN" sz="28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回归自然</a:t>
            </a:r>
          </a:p>
        </p:txBody>
      </p:sp>
      <p:pic>
        <p:nvPicPr>
          <p:cNvPr id="4" name="图片 3">
            <a:extLst>
              <a:ext uri="{FF2B5EF4-FFF2-40B4-BE49-F238E27FC236}">
                <a16:creationId xmlns:a16="http://schemas.microsoft.com/office/drawing/2014/main" id="{62FD6B04-2A92-4D16-9D26-BFDED9135B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6561" y="1735339"/>
            <a:ext cx="5001046" cy="3983134"/>
          </a:xfrm>
          <a:prstGeom prst="rect">
            <a:avLst/>
          </a:prstGeom>
        </p:spPr>
      </p:pic>
      <p:sp>
        <p:nvSpPr>
          <p:cNvPr id="5" name="文本框 4">
            <a:extLst>
              <a:ext uri="{FF2B5EF4-FFF2-40B4-BE49-F238E27FC236}">
                <a16:creationId xmlns:a16="http://schemas.microsoft.com/office/drawing/2014/main" id="{A2D099BA-AD19-4E4F-97B9-FBD91F67DAEF}"/>
              </a:ext>
            </a:extLst>
          </p:cNvPr>
          <p:cNvSpPr txBox="1"/>
          <p:nvPr/>
        </p:nvSpPr>
        <p:spPr>
          <a:xfrm>
            <a:off x="1329179" y="5949305"/>
            <a:ext cx="3572758" cy="461665"/>
          </a:xfrm>
          <a:prstGeom prst="rect">
            <a:avLst/>
          </a:prstGeom>
          <a:noFill/>
        </p:spPr>
        <p:txBody>
          <a:bodyPr wrap="square" rtlCol="0">
            <a:spAutoFit/>
          </a:bodyPr>
          <a:lstStyle/>
          <a:p>
            <a:r>
              <a:rPr lang="zh-CN" altLang="en-US" sz="2400" dirty="0">
                <a:latin typeface="楷体" panose="02010609060101010101" pitchFamily="49" charset="-122"/>
                <a:ea typeface="楷体" panose="02010609060101010101" pitchFamily="49" charset="-122"/>
              </a:rPr>
              <a:t>鼓盆而歌的庄子</a:t>
            </a:r>
          </a:p>
        </p:txBody>
      </p:sp>
      <p:pic>
        <p:nvPicPr>
          <p:cNvPr id="7" name="图片 6">
            <a:extLst>
              <a:ext uri="{FF2B5EF4-FFF2-40B4-BE49-F238E27FC236}">
                <a16:creationId xmlns:a16="http://schemas.microsoft.com/office/drawing/2014/main" id="{18A160FE-9266-4221-9315-9D0FE4D3F5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52774" y="1735339"/>
            <a:ext cx="5834252" cy="2931736"/>
          </a:xfrm>
          <a:prstGeom prst="rect">
            <a:avLst/>
          </a:prstGeom>
        </p:spPr>
      </p:pic>
      <p:sp>
        <p:nvSpPr>
          <p:cNvPr id="10" name="文本框 9">
            <a:extLst>
              <a:ext uri="{FF2B5EF4-FFF2-40B4-BE49-F238E27FC236}">
                <a16:creationId xmlns:a16="http://schemas.microsoft.com/office/drawing/2014/main" id="{6B24EDD5-75CF-4DD1-A6D7-5EC26AD5ED5A}"/>
              </a:ext>
            </a:extLst>
          </p:cNvPr>
          <p:cNvSpPr txBox="1"/>
          <p:nvPr/>
        </p:nvSpPr>
        <p:spPr>
          <a:xfrm>
            <a:off x="7362334" y="4864231"/>
            <a:ext cx="1734532" cy="461665"/>
          </a:xfrm>
          <a:prstGeom prst="rect">
            <a:avLst/>
          </a:prstGeom>
          <a:noFill/>
        </p:spPr>
        <p:txBody>
          <a:bodyPr wrap="square" rtlCol="0">
            <a:spAutoFit/>
          </a:bodyPr>
          <a:lstStyle/>
          <a:p>
            <a:r>
              <a:rPr lang="zh-CN" altLang="en-US" sz="2400" dirty="0">
                <a:latin typeface="楷体" panose="02010609060101010101" pitchFamily="49" charset="-122"/>
                <a:ea typeface="楷体" panose="02010609060101010101" pitchFamily="49" charset="-122"/>
              </a:rPr>
              <a:t>庄子和惠施</a:t>
            </a:r>
          </a:p>
        </p:txBody>
      </p:sp>
    </p:spTree>
    <p:extLst>
      <p:ext uri="{BB962C8B-B14F-4D97-AF65-F5344CB8AC3E}">
        <p14:creationId xmlns:p14="http://schemas.microsoft.com/office/powerpoint/2010/main" val="4260489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C958DD75-E5C7-4E18-91D2-4784D7F1D681}"/>
              </a:ext>
            </a:extLst>
          </p:cNvPr>
          <p:cNvSpPr>
            <a:spLocks noGrp="1"/>
          </p:cNvSpPr>
          <p:nvPr>
            <p:ph idx="1"/>
          </p:nvPr>
        </p:nvSpPr>
        <p:spPr>
          <a:xfrm>
            <a:off x="961534" y="744718"/>
            <a:ext cx="9153427" cy="5435419"/>
          </a:xfrm>
        </p:spPr>
        <p:txBody>
          <a:bodyPr>
            <a:normAutofit/>
          </a:bodyPr>
          <a:lstStyle/>
          <a:p>
            <a:pPr>
              <a:lnSpc>
                <a:spcPct val="100000"/>
              </a:lnSpc>
              <a:spcBef>
                <a:spcPts val="600"/>
              </a:spcBef>
              <a:spcAft>
                <a:spcPts val="600"/>
              </a:spcAft>
            </a:pPr>
            <a:r>
              <a:rPr lang="en-US" altLang="zh-CN" sz="2800" dirty="0">
                <a:latin typeface="Times New Roman" panose="02020603050405020304" pitchFamily="18" charset="0"/>
                <a:ea typeface="楷体" panose="02010609060101010101" pitchFamily="49" charset="-122"/>
                <a:cs typeface="Times New Roman" panose="02020603050405020304" pitchFamily="18" charset="0"/>
              </a:rPr>
              <a:t>4.</a:t>
            </a: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儒家的死亡观</a:t>
            </a:r>
            <a:endParaRPr lang="en-US" altLang="zh-CN" sz="2800" dirty="0">
              <a:latin typeface="Times New Roman" panose="02020603050405020304" pitchFamily="18" charset="0"/>
              <a:ea typeface="楷体" panose="02010609060101010101" pitchFamily="49" charset="-122"/>
              <a:cs typeface="Times New Roman" panose="02020603050405020304" pitchFamily="18" charset="0"/>
            </a:endParaRPr>
          </a:p>
          <a:p>
            <a:endParaRPr lang="zh-CN" altLang="en-US" sz="2800" dirty="0"/>
          </a:p>
        </p:txBody>
      </p:sp>
      <p:pic>
        <p:nvPicPr>
          <p:cNvPr id="4" name="图片 3">
            <a:extLst>
              <a:ext uri="{FF2B5EF4-FFF2-40B4-BE49-F238E27FC236}">
                <a16:creationId xmlns:a16="http://schemas.microsoft.com/office/drawing/2014/main" id="{CF92CAAA-F5D3-4DD0-B462-2B7503AFF6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6471" y="2139884"/>
            <a:ext cx="3238528" cy="3313072"/>
          </a:xfrm>
          <a:prstGeom prst="rect">
            <a:avLst/>
          </a:prstGeom>
        </p:spPr>
      </p:pic>
      <p:pic>
        <p:nvPicPr>
          <p:cNvPr id="6" name="图片 5">
            <a:extLst>
              <a:ext uri="{FF2B5EF4-FFF2-40B4-BE49-F238E27FC236}">
                <a16:creationId xmlns:a16="http://schemas.microsoft.com/office/drawing/2014/main" id="{DB5EEECB-C825-4C16-84AC-ADDCF3FF9018}"/>
              </a:ext>
            </a:extLst>
          </p:cNvPr>
          <p:cNvPicPr>
            <a:picLocks noChangeAspect="1"/>
          </p:cNvPicPr>
          <p:nvPr/>
        </p:nvPicPr>
        <p:blipFill rotWithShape="1">
          <a:blip r:embed="rId3">
            <a:extLst>
              <a:ext uri="{28A0092B-C50C-407E-A947-70E740481C1C}">
                <a14:useLocalDpi xmlns:a14="http://schemas.microsoft.com/office/drawing/2010/main" val="0"/>
              </a:ext>
            </a:extLst>
          </a:blip>
          <a:srcRect r="11603" b="32312"/>
          <a:stretch/>
        </p:blipFill>
        <p:spPr>
          <a:xfrm>
            <a:off x="4367907" y="2556503"/>
            <a:ext cx="3238528" cy="2479833"/>
          </a:xfrm>
          <a:prstGeom prst="rect">
            <a:avLst/>
          </a:prstGeom>
        </p:spPr>
      </p:pic>
      <p:pic>
        <p:nvPicPr>
          <p:cNvPr id="8" name="图片 7">
            <a:extLst>
              <a:ext uri="{FF2B5EF4-FFF2-40B4-BE49-F238E27FC236}">
                <a16:creationId xmlns:a16="http://schemas.microsoft.com/office/drawing/2014/main" id="{63781DAE-9CAE-4C44-8436-8D0F979E6211}"/>
              </a:ext>
            </a:extLst>
          </p:cNvPr>
          <p:cNvPicPr>
            <a:picLocks noChangeAspect="1"/>
          </p:cNvPicPr>
          <p:nvPr/>
        </p:nvPicPr>
        <p:blipFill rotWithShape="1">
          <a:blip r:embed="rId4">
            <a:extLst>
              <a:ext uri="{28A0092B-C50C-407E-A947-70E740481C1C}">
                <a14:useLocalDpi xmlns:a14="http://schemas.microsoft.com/office/drawing/2010/main" val="0"/>
              </a:ext>
            </a:extLst>
          </a:blip>
          <a:srcRect l="17189" r="13877"/>
          <a:stretch/>
        </p:blipFill>
        <p:spPr>
          <a:xfrm>
            <a:off x="8069344" y="1797599"/>
            <a:ext cx="3161122" cy="3821468"/>
          </a:xfrm>
          <a:prstGeom prst="rect">
            <a:avLst/>
          </a:prstGeom>
        </p:spPr>
      </p:pic>
    </p:spTree>
    <p:extLst>
      <p:ext uri="{BB962C8B-B14F-4D97-AF65-F5344CB8AC3E}">
        <p14:creationId xmlns:p14="http://schemas.microsoft.com/office/powerpoint/2010/main" val="24737062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3C5567EC-C3A2-47B1-8B07-BFF356301899}"/>
              </a:ext>
            </a:extLst>
          </p:cNvPr>
          <p:cNvSpPr txBox="1"/>
          <p:nvPr>
            <p:custDataLst>
              <p:tags r:id="rId2"/>
            </p:custDataLst>
          </p:nvPr>
        </p:nvSpPr>
        <p:spPr>
          <a:xfrm>
            <a:off x="961673" y="632046"/>
            <a:ext cx="10034622" cy="1287871"/>
          </a:xfrm>
          <a:prstGeom prst="rect">
            <a:avLst/>
          </a:prstGeom>
          <a:noFill/>
        </p:spPr>
        <p:txBody>
          <a:bodyPr vert="horz" wrap="square" rtlCol="0" anchor="ctr" anchorCtr="0">
            <a:noAutofit/>
          </a:bodyPr>
          <a:lstStyle/>
          <a:p>
            <a:r>
              <a:rPr lang="zh-CN" altLang="en-US" sz="2800" dirty="0">
                <a:solidFill>
                  <a:srgbClr val="000000"/>
                </a:solidFill>
                <a:latin typeface="楷体" panose="02010609060101010101" pitchFamily="49" charset="-122"/>
                <a:ea typeface="楷体" panose="02010609060101010101" pitchFamily="49" charset="-122"/>
                <a:sym typeface="Microsoft Yahei" panose="020B0503020204020204" pitchFamily="34" charset="-122"/>
              </a:rPr>
              <a:t>如果你是一名医生，你会选择以下哪（几）种方式来判断死亡？</a:t>
            </a:r>
          </a:p>
        </p:txBody>
      </p:sp>
      <p:sp>
        <p:nvSpPr>
          <p:cNvPr id="5" name="文本框 4">
            <a:extLst>
              <a:ext uri="{FF2B5EF4-FFF2-40B4-BE49-F238E27FC236}">
                <a16:creationId xmlns:a16="http://schemas.microsoft.com/office/drawing/2014/main" id="{139A555F-7043-4972-8593-7A3C5CB91788}"/>
              </a:ext>
            </a:extLst>
          </p:cNvPr>
          <p:cNvSpPr txBox="1"/>
          <p:nvPr>
            <p:custDataLst>
              <p:tags r:id="rId3"/>
            </p:custDataLst>
          </p:nvPr>
        </p:nvSpPr>
        <p:spPr>
          <a:xfrm>
            <a:off x="2062480" y="1954984"/>
            <a:ext cx="8534400" cy="642938"/>
          </a:xfrm>
          <a:prstGeom prst="rect">
            <a:avLst/>
          </a:prstGeom>
          <a:noFill/>
        </p:spPr>
        <p:txBody>
          <a:bodyPr vert="horz" rtlCol="0" anchor="ctr" anchorCtr="0">
            <a:noAutofit/>
          </a:bodyPr>
          <a:lstStyle/>
          <a:p>
            <a:r>
              <a:rPr lang="zh-CN" altLang="en-US" sz="2600" dirty="0">
                <a:solidFill>
                  <a:srgbClr val="000000"/>
                </a:solidFill>
                <a:latin typeface="楷体" panose="02010609060101010101" pitchFamily="49" charset="-122"/>
                <a:ea typeface="楷体" panose="02010609060101010101" pitchFamily="49" charset="-122"/>
                <a:sym typeface="Microsoft Yahei" panose="020B0503020204020204" pitchFamily="34" charset="-122"/>
              </a:rPr>
              <a:t>检查瞳孔是否扩散</a:t>
            </a:r>
          </a:p>
        </p:txBody>
      </p:sp>
      <p:sp>
        <p:nvSpPr>
          <p:cNvPr id="6" name="文本框 5">
            <a:extLst>
              <a:ext uri="{FF2B5EF4-FFF2-40B4-BE49-F238E27FC236}">
                <a16:creationId xmlns:a16="http://schemas.microsoft.com/office/drawing/2014/main" id="{F4D7C0B6-5116-4F68-B06A-179755180D2F}"/>
              </a:ext>
            </a:extLst>
          </p:cNvPr>
          <p:cNvSpPr txBox="1"/>
          <p:nvPr>
            <p:custDataLst>
              <p:tags r:id="rId4"/>
            </p:custDataLst>
          </p:nvPr>
        </p:nvSpPr>
        <p:spPr>
          <a:xfrm>
            <a:off x="2062480" y="2623438"/>
            <a:ext cx="8534400" cy="642938"/>
          </a:xfrm>
          <a:prstGeom prst="rect">
            <a:avLst/>
          </a:prstGeom>
          <a:noFill/>
        </p:spPr>
        <p:txBody>
          <a:bodyPr vert="horz" rtlCol="0" anchor="ctr" anchorCtr="0">
            <a:noAutofit/>
          </a:bodyPr>
          <a:lstStyle/>
          <a:p>
            <a:r>
              <a:rPr lang="zh-CN" altLang="en-US" sz="2600" dirty="0">
                <a:solidFill>
                  <a:srgbClr val="000000"/>
                </a:solidFill>
                <a:latin typeface="楷体" panose="02010609060101010101" pitchFamily="49" charset="-122"/>
                <a:ea typeface="楷体" panose="02010609060101010101" pitchFamily="49" charset="-122"/>
                <a:sym typeface="Microsoft Yahei" panose="020B0503020204020204" pitchFamily="34" charset="-122"/>
              </a:rPr>
              <a:t>检查脉搏是否跳动</a:t>
            </a:r>
          </a:p>
        </p:txBody>
      </p:sp>
      <p:sp>
        <p:nvSpPr>
          <p:cNvPr id="7" name="文本框 6">
            <a:extLst>
              <a:ext uri="{FF2B5EF4-FFF2-40B4-BE49-F238E27FC236}">
                <a16:creationId xmlns:a16="http://schemas.microsoft.com/office/drawing/2014/main" id="{93FDA34A-65AC-4A18-83B6-21E91C97217B}"/>
              </a:ext>
            </a:extLst>
          </p:cNvPr>
          <p:cNvSpPr txBox="1"/>
          <p:nvPr>
            <p:custDataLst>
              <p:tags r:id="rId5"/>
            </p:custDataLst>
          </p:nvPr>
        </p:nvSpPr>
        <p:spPr>
          <a:xfrm>
            <a:off x="2062480" y="3275272"/>
            <a:ext cx="8534400" cy="642938"/>
          </a:xfrm>
          <a:prstGeom prst="rect">
            <a:avLst/>
          </a:prstGeom>
          <a:noFill/>
        </p:spPr>
        <p:txBody>
          <a:bodyPr vert="horz" rtlCol="0" anchor="ctr" anchorCtr="0">
            <a:noAutofit/>
          </a:bodyPr>
          <a:lstStyle/>
          <a:p>
            <a:r>
              <a:rPr lang="zh-CN" altLang="en-US" sz="2600" dirty="0">
                <a:solidFill>
                  <a:srgbClr val="000000"/>
                </a:solidFill>
                <a:latin typeface="楷体" panose="02010609060101010101" pitchFamily="49" charset="-122"/>
                <a:ea typeface="楷体" panose="02010609060101010101" pitchFamily="49" charset="-122"/>
                <a:sym typeface="Microsoft Yahei" panose="020B0503020204020204" pitchFamily="34" charset="-122"/>
              </a:rPr>
              <a:t>检查鼻腔是否有呼吸</a:t>
            </a:r>
          </a:p>
        </p:txBody>
      </p:sp>
      <p:sp>
        <p:nvSpPr>
          <p:cNvPr id="8" name="文本框 7">
            <a:extLst>
              <a:ext uri="{FF2B5EF4-FFF2-40B4-BE49-F238E27FC236}">
                <a16:creationId xmlns:a16="http://schemas.microsoft.com/office/drawing/2014/main" id="{D2F74CFF-3DD0-4504-BCCB-E5D66E8AB002}"/>
              </a:ext>
            </a:extLst>
          </p:cNvPr>
          <p:cNvSpPr txBox="1"/>
          <p:nvPr>
            <p:custDataLst>
              <p:tags r:id="rId6"/>
            </p:custDataLst>
          </p:nvPr>
        </p:nvSpPr>
        <p:spPr>
          <a:xfrm>
            <a:off x="2050050" y="3926377"/>
            <a:ext cx="8534400" cy="642938"/>
          </a:xfrm>
          <a:prstGeom prst="rect">
            <a:avLst/>
          </a:prstGeom>
          <a:noFill/>
        </p:spPr>
        <p:txBody>
          <a:bodyPr vert="horz" rtlCol="0" anchor="ctr" anchorCtr="0">
            <a:noAutofit/>
          </a:bodyPr>
          <a:lstStyle/>
          <a:p>
            <a:r>
              <a:rPr lang="zh-CN" altLang="en-US" sz="2600" dirty="0">
                <a:solidFill>
                  <a:srgbClr val="000000"/>
                </a:solidFill>
                <a:latin typeface="楷体" panose="02010609060101010101" pitchFamily="49" charset="-122"/>
                <a:ea typeface="楷体" panose="02010609060101010101" pitchFamily="49" charset="-122"/>
                <a:sym typeface="Microsoft Yahei" panose="020B0503020204020204" pitchFamily="34" charset="-122"/>
              </a:rPr>
              <a:t>铁钉楔入脚趾甲缝中观察反应</a:t>
            </a:r>
          </a:p>
        </p:txBody>
      </p:sp>
      <p:sp>
        <p:nvSpPr>
          <p:cNvPr id="9" name="矩形 8">
            <a:extLst>
              <a:ext uri="{FF2B5EF4-FFF2-40B4-BE49-F238E27FC236}">
                <a16:creationId xmlns:a16="http://schemas.microsoft.com/office/drawing/2014/main" id="{F1282AB2-116B-4599-8F69-2A71F24C061E}"/>
              </a:ext>
            </a:extLst>
          </p:cNvPr>
          <p:cNvSpPr>
            <a:spLocks noChangeAspect="1"/>
          </p:cNvSpPr>
          <p:nvPr>
            <p:custDataLst>
              <p:tags r:id="rId7"/>
            </p:custDataLst>
          </p:nvPr>
        </p:nvSpPr>
        <p:spPr>
          <a:xfrm>
            <a:off x="1195705" y="2019277"/>
            <a:ext cx="514350" cy="514350"/>
          </a:xfrm>
          <a:prstGeom prst="rect">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0" name="矩形 9">
            <a:extLst>
              <a:ext uri="{FF2B5EF4-FFF2-40B4-BE49-F238E27FC236}">
                <a16:creationId xmlns:a16="http://schemas.microsoft.com/office/drawing/2014/main" id="{C200F6E1-F92A-4EF2-8C9C-18C8CEF8AD82}"/>
              </a:ext>
            </a:extLst>
          </p:cNvPr>
          <p:cNvSpPr>
            <a:spLocks noChangeAspect="1"/>
          </p:cNvSpPr>
          <p:nvPr>
            <p:custDataLst>
              <p:tags r:id="rId8"/>
            </p:custDataLst>
          </p:nvPr>
        </p:nvSpPr>
        <p:spPr>
          <a:xfrm>
            <a:off x="1195705" y="2687732"/>
            <a:ext cx="514350" cy="514350"/>
          </a:xfrm>
          <a:prstGeom prst="rect">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矩形 10">
            <a:extLst>
              <a:ext uri="{FF2B5EF4-FFF2-40B4-BE49-F238E27FC236}">
                <a16:creationId xmlns:a16="http://schemas.microsoft.com/office/drawing/2014/main" id="{2D408FB9-88B1-460E-8FDC-F602FAAEED60}"/>
              </a:ext>
            </a:extLst>
          </p:cNvPr>
          <p:cNvSpPr>
            <a:spLocks noChangeAspect="1"/>
          </p:cNvSpPr>
          <p:nvPr>
            <p:custDataLst>
              <p:tags r:id="rId9"/>
            </p:custDataLst>
          </p:nvPr>
        </p:nvSpPr>
        <p:spPr>
          <a:xfrm>
            <a:off x="1195705" y="3339566"/>
            <a:ext cx="514350" cy="514350"/>
          </a:xfrm>
          <a:prstGeom prst="rect">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矩形 11">
            <a:extLst>
              <a:ext uri="{FF2B5EF4-FFF2-40B4-BE49-F238E27FC236}">
                <a16:creationId xmlns:a16="http://schemas.microsoft.com/office/drawing/2014/main" id="{0C74BE7D-2456-4DA9-BDD6-398E5F939846}"/>
              </a:ext>
            </a:extLst>
          </p:cNvPr>
          <p:cNvSpPr>
            <a:spLocks noChangeAspect="1"/>
          </p:cNvSpPr>
          <p:nvPr>
            <p:custDataLst>
              <p:tags r:id="rId10"/>
            </p:custDataLst>
          </p:nvPr>
        </p:nvSpPr>
        <p:spPr>
          <a:xfrm>
            <a:off x="1195705" y="3990671"/>
            <a:ext cx="514350" cy="514350"/>
          </a:xfrm>
          <a:prstGeom prst="rect">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D</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矩形: 圆角 12">
            <a:extLst>
              <a:ext uri="{FF2B5EF4-FFF2-40B4-BE49-F238E27FC236}">
                <a16:creationId xmlns:a16="http://schemas.microsoft.com/office/drawing/2014/main" id="{D141FD00-4A3C-4703-964D-48862E4970A6}"/>
              </a:ext>
            </a:extLst>
          </p:cNvPr>
          <p:cNvSpPr/>
          <p:nvPr>
            <p:custDataLst>
              <p:tags r:id="rId11"/>
            </p:custDataLst>
          </p:nvPr>
        </p:nvSpPr>
        <p:spPr>
          <a:xfrm>
            <a:off x="9643199" y="6383020"/>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sp>
        <p:nvSpPr>
          <p:cNvPr id="19" name="文本框 18">
            <a:extLst>
              <a:ext uri="{FF2B5EF4-FFF2-40B4-BE49-F238E27FC236}">
                <a16:creationId xmlns:a16="http://schemas.microsoft.com/office/drawing/2014/main" id="{CBA30BE6-4327-4AFC-8A2F-1F745E5A6954}"/>
              </a:ext>
            </a:extLst>
          </p:cNvPr>
          <p:cNvSpPr txBox="1"/>
          <p:nvPr>
            <p:custDataLst>
              <p:tags r:id="rId12"/>
            </p:custDataLst>
          </p:nvPr>
        </p:nvSpPr>
        <p:spPr>
          <a:xfrm>
            <a:off x="2062480" y="4570445"/>
            <a:ext cx="8534400" cy="642938"/>
          </a:xfrm>
          <a:prstGeom prst="rect">
            <a:avLst/>
          </a:prstGeom>
          <a:noFill/>
        </p:spPr>
        <p:txBody>
          <a:bodyPr vert="horz" rtlCol="0" anchor="ctr" anchorCtr="0">
            <a:noAutofit/>
          </a:bodyPr>
          <a:lstStyle/>
          <a:p>
            <a:r>
              <a:rPr lang="zh-CN" altLang="en-US" sz="2600" dirty="0">
                <a:solidFill>
                  <a:srgbClr val="000000"/>
                </a:solidFill>
                <a:latin typeface="楷体" panose="02010609060101010101" pitchFamily="49" charset="-122"/>
                <a:ea typeface="楷体" panose="02010609060101010101" pitchFamily="49" charset="-122"/>
                <a:sym typeface="Microsoft Yahei" panose="020B0503020204020204" pitchFamily="34" charset="-122"/>
              </a:rPr>
              <a:t>用夹子反复夹乳头观察反应</a:t>
            </a:r>
          </a:p>
        </p:txBody>
      </p:sp>
      <p:sp>
        <p:nvSpPr>
          <p:cNvPr id="20" name="矩形 19">
            <a:extLst>
              <a:ext uri="{FF2B5EF4-FFF2-40B4-BE49-F238E27FC236}">
                <a16:creationId xmlns:a16="http://schemas.microsoft.com/office/drawing/2014/main" id="{48AF4461-4B65-47A5-A650-C7672C6F218A}"/>
              </a:ext>
            </a:extLst>
          </p:cNvPr>
          <p:cNvSpPr>
            <a:spLocks noChangeAspect="1"/>
          </p:cNvSpPr>
          <p:nvPr>
            <p:custDataLst>
              <p:tags r:id="rId13"/>
            </p:custDataLst>
          </p:nvPr>
        </p:nvSpPr>
        <p:spPr>
          <a:xfrm>
            <a:off x="1195705" y="4631765"/>
            <a:ext cx="514350" cy="514350"/>
          </a:xfrm>
          <a:prstGeom prst="rect">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E</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21" name="文本框 20">
            <a:extLst>
              <a:ext uri="{FF2B5EF4-FFF2-40B4-BE49-F238E27FC236}">
                <a16:creationId xmlns:a16="http://schemas.microsoft.com/office/drawing/2014/main" id="{5FC4B740-B98F-4A22-A90D-74544071B5A9}"/>
              </a:ext>
            </a:extLst>
          </p:cNvPr>
          <p:cNvSpPr txBox="1"/>
          <p:nvPr>
            <p:custDataLst>
              <p:tags r:id="rId14"/>
            </p:custDataLst>
          </p:nvPr>
        </p:nvSpPr>
        <p:spPr>
          <a:xfrm>
            <a:off x="2062480" y="5200992"/>
            <a:ext cx="8534400" cy="642938"/>
          </a:xfrm>
          <a:prstGeom prst="rect">
            <a:avLst/>
          </a:prstGeom>
          <a:noFill/>
        </p:spPr>
        <p:txBody>
          <a:bodyPr vert="horz" rtlCol="0" anchor="ctr" anchorCtr="0">
            <a:noAutofit/>
          </a:bodyPr>
          <a:lstStyle/>
          <a:p>
            <a:r>
              <a:rPr lang="zh-CN" altLang="en-US" sz="2600" dirty="0">
                <a:solidFill>
                  <a:srgbClr val="000000"/>
                </a:solidFill>
                <a:latin typeface="楷体" panose="02010609060101010101" pitchFamily="49" charset="-122"/>
                <a:ea typeface="楷体" panose="02010609060101010101" pitchFamily="49" charset="-122"/>
                <a:sym typeface="Microsoft Yahei" panose="020B0503020204020204" pitchFamily="34" charset="-122"/>
              </a:rPr>
              <a:t>连续三次大声呼喊病人名字观察反应</a:t>
            </a:r>
          </a:p>
        </p:txBody>
      </p:sp>
      <p:sp>
        <p:nvSpPr>
          <p:cNvPr id="22" name="矩形 21">
            <a:extLst>
              <a:ext uri="{FF2B5EF4-FFF2-40B4-BE49-F238E27FC236}">
                <a16:creationId xmlns:a16="http://schemas.microsoft.com/office/drawing/2014/main" id="{576C819F-879B-45F6-AD01-B4343D2D14A9}"/>
              </a:ext>
            </a:extLst>
          </p:cNvPr>
          <p:cNvSpPr>
            <a:spLocks noChangeAspect="1"/>
          </p:cNvSpPr>
          <p:nvPr>
            <p:custDataLst>
              <p:tags r:id="rId15"/>
            </p:custDataLst>
          </p:nvPr>
        </p:nvSpPr>
        <p:spPr>
          <a:xfrm>
            <a:off x="1195705" y="5265286"/>
            <a:ext cx="514350" cy="514350"/>
          </a:xfrm>
          <a:prstGeom prst="rect">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dirty="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F</a:t>
            </a:r>
            <a:endParaRPr lang="zh-CN" altLang="en-US" sz="1600" dirty="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23" name="文本框 22">
            <a:extLst>
              <a:ext uri="{FF2B5EF4-FFF2-40B4-BE49-F238E27FC236}">
                <a16:creationId xmlns:a16="http://schemas.microsoft.com/office/drawing/2014/main" id="{ECDD6EAF-7BC2-48EF-8CDF-2E130D20A651}"/>
              </a:ext>
            </a:extLst>
          </p:cNvPr>
          <p:cNvSpPr txBox="1"/>
          <p:nvPr>
            <p:custDataLst>
              <p:tags r:id="rId16"/>
            </p:custDataLst>
          </p:nvPr>
        </p:nvSpPr>
        <p:spPr>
          <a:xfrm>
            <a:off x="2062480" y="5808127"/>
            <a:ext cx="8534400" cy="642938"/>
          </a:xfrm>
          <a:prstGeom prst="rect">
            <a:avLst/>
          </a:prstGeom>
          <a:noFill/>
        </p:spPr>
        <p:txBody>
          <a:bodyPr vert="horz" rtlCol="0" anchor="ctr" anchorCtr="0">
            <a:noAutofit/>
          </a:bodyPr>
          <a:lstStyle/>
          <a:p>
            <a:r>
              <a:rPr lang="zh-CN" altLang="en-US" sz="2600" dirty="0">
                <a:solidFill>
                  <a:srgbClr val="000000"/>
                </a:solidFill>
                <a:latin typeface="楷体" panose="02010609060101010101" pitchFamily="49" charset="-122"/>
                <a:ea typeface="楷体" panose="02010609060101010101" pitchFamily="49" charset="-122"/>
                <a:sym typeface="Microsoft Yahei" panose="020B0503020204020204" pitchFamily="34" charset="-122"/>
              </a:rPr>
              <a:t>使用特制长杆温度计从口或肛门通入胃肠中观察体温</a:t>
            </a:r>
          </a:p>
        </p:txBody>
      </p:sp>
      <p:sp>
        <p:nvSpPr>
          <p:cNvPr id="24" name="矩形 23">
            <a:extLst>
              <a:ext uri="{FF2B5EF4-FFF2-40B4-BE49-F238E27FC236}">
                <a16:creationId xmlns:a16="http://schemas.microsoft.com/office/drawing/2014/main" id="{219A11E5-D600-46EB-8AE2-1D060068F6D9}"/>
              </a:ext>
            </a:extLst>
          </p:cNvPr>
          <p:cNvSpPr>
            <a:spLocks noChangeAspect="1"/>
          </p:cNvSpPr>
          <p:nvPr>
            <p:custDataLst>
              <p:tags r:id="rId17"/>
            </p:custDataLst>
          </p:nvPr>
        </p:nvSpPr>
        <p:spPr>
          <a:xfrm>
            <a:off x="1195705" y="5872421"/>
            <a:ext cx="514350" cy="514350"/>
          </a:xfrm>
          <a:prstGeom prst="rect">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G</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nvGrpSpPr>
          <p:cNvPr id="18" name="组合 17">
            <a:extLst>
              <a:ext uri="{FF2B5EF4-FFF2-40B4-BE49-F238E27FC236}">
                <a16:creationId xmlns:a16="http://schemas.microsoft.com/office/drawing/2014/main" id="{2CEFFF59-D547-4A40-9579-AD4E5E67A893}"/>
              </a:ext>
            </a:extLst>
          </p:cNvPr>
          <p:cNvGrpSpPr/>
          <p:nvPr>
            <p:custDataLst>
              <p:tags r:id="rId18"/>
            </p:custDataLst>
          </p:nvPr>
        </p:nvGrpSpPr>
        <p:grpSpPr>
          <a:xfrm>
            <a:off x="0" y="0"/>
            <a:ext cx="12192000" cy="635000"/>
            <a:chOff x="0" y="0"/>
            <a:chExt cx="12192000" cy="635000"/>
          </a:xfrm>
        </p:grpSpPr>
        <p:sp>
          <p:nvSpPr>
            <p:cNvPr id="14" name="TitleBackground">
              <a:extLst>
                <a:ext uri="{FF2B5EF4-FFF2-40B4-BE49-F238E27FC236}">
                  <a16:creationId xmlns:a16="http://schemas.microsoft.com/office/drawing/2014/main" id="{C39131BD-CA4F-4519-A218-0E14B6B83F81}"/>
                </a:ext>
              </a:extLst>
            </p:cNvPr>
            <p:cNvSpPr/>
            <p:nvPr>
              <p:custDataLst>
                <p:tags r:id="rId20"/>
              </p:custDataLst>
            </p:nvPr>
          </p:nvSpPr>
          <p:spPr>
            <a:xfrm>
              <a:off x="0" y="0"/>
              <a:ext cx="12192000" cy="635000"/>
            </a:xfrm>
            <a:prstGeom prst="rect">
              <a:avLst/>
            </a:prstGeom>
            <a:solidFill>
              <a:srgbClr val="F6F7F8"/>
            </a:solidFill>
            <a:ln w="13970" cap="flat" cmpd="sng" algn="ctr">
              <a:noFill/>
              <a:prstDash val="solid"/>
            </a:ln>
            <a:effectLst/>
            <a:extLst>
              <a:ext uri="{91240B29-F687-4F45-9708-019B960494DF}">
                <a14:hiddenLine xmlns:a14="http://schemas.microsoft.com/office/drawing/2010/main" w="1397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ColorBlock">
              <a:extLst>
                <a:ext uri="{FF2B5EF4-FFF2-40B4-BE49-F238E27FC236}">
                  <a16:creationId xmlns:a16="http://schemas.microsoft.com/office/drawing/2014/main" id="{8E4D91A5-3ED0-42C3-82AC-B7927F5E5FD3}"/>
                </a:ext>
              </a:extLst>
            </p:cNvPr>
            <p:cNvSpPr/>
            <p:nvPr>
              <p:custDataLst>
                <p:tags r:id="rId21"/>
              </p:custDataLst>
            </p:nvPr>
          </p:nvSpPr>
          <p:spPr>
            <a:xfrm>
              <a:off x="0" y="0"/>
              <a:ext cx="190500" cy="635000"/>
            </a:xfrm>
            <a:prstGeom prst="rect">
              <a:avLst/>
            </a:prstGeom>
            <a:solidFill>
              <a:srgbClr val="639EF4"/>
            </a:solidFill>
            <a:ln w="13970" cap="flat" cmpd="sng" algn="ctr">
              <a:noFill/>
              <a:prstDash val="solid"/>
            </a:ln>
            <a:effectLst/>
            <a:extLst>
              <a:ext uri="{91240B29-F687-4F45-9708-019B960494DF}">
                <a14:hiddenLine xmlns:a14="http://schemas.microsoft.com/office/drawing/2010/main" w="1397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TypeText">
              <a:extLst>
                <a:ext uri="{FF2B5EF4-FFF2-40B4-BE49-F238E27FC236}">
                  <a16:creationId xmlns:a16="http://schemas.microsoft.com/office/drawing/2014/main" id="{5A8BF241-C250-4581-BE57-BFFE6734EF47}"/>
                </a:ext>
              </a:extLst>
            </p:cNvPr>
            <p:cNvSpPr txBox="1"/>
            <p:nvPr>
              <p:custDataLst>
                <p:tags r:id="rId22"/>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投票</a:t>
              </a:r>
            </a:p>
          </p:txBody>
        </p:sp>
        <p:sp>
          <p:nvSpPr>
            <p:cNvPr id="17" name="TipText">
              <a:extLst>
                <a:ext uri="{FF2B5EF4-FFF2-40B4-BE49-F238E27FC236}">
                  <a16:creationId xmlns:a16="http://schemas.microsoft.com/office/drawing/2014/main" id="{1AAD761F-DAF2-43AC-99E0-A39AC14EA340}"/>
                </a:ext>
              </a:extLst>
            </p:cNvPr>
            <p:cNvSpPr txBox="1"/>
            <p:nvPr>
              <p:custDataLst>
                <p:tags r:id="rId23"/>
              </p:custDataLst>
            </p:nvPr>
          </p:nvSpPr>
          <p:spPr>
            <a:xfrm>
              <a:off x="1195705" y="109220"/>
              <a:ext cx="2286000" cy="508000"/>
            </a:xfrm>
            <a:prstGeom prst="rect">
              <a:avLst/>
            </a:prstGeom>
            <a:noFill/>
          </p:spPr>
          <p:txBody>
            <a:bodyPr vert="horz" wrap="none" rtlCol="0" anchor="ctr" anchorCtr="0">
              <a:noAutofit/>
            </a:bodyPr>
            <a:lstStyle/>
            <a:p>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最多可选</a:t>
              </a:r>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3</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项</a:t>
              </a:r>
            </a:p>
          </p:txBody>
        </p:sp>
      </p:grpSp>
      <p:pic>
        <p:nvPicPr>
          <p:cNvPr id="3" name="图片 2">
            <a:extLst>
              <a:ext uri="{FF2B5EF4-FFF2-40B4-BE49-F238E27FC236}">
                <a16:creationId xmlns:a16="http://schemas.microsoft.com/office/drawing/2014/main" id="{9E8AD351-1725-4002-8230-390BC89FE608}"/>
              </a:ext>
            </a:extLst>
          </p:cNvPr>
          <p:cNvPicPr>
            <a:picLocks/>
          </p:cNvPicPr>
          <p:nvPr>
            <p:custDataLst>
              <p:tags r:id="rId19"/>
            </p:custDataLst>
          </p:nvPr>
        </p:nvPicPr>
        <p:blipFill>
          <a:blip r:embed="rId25">
            <a:extLst>
              <a:ext uri="{28A0092B-C50C-407E-A947-70E740481C1C}">
                <a14:useLocalDpi xmlns:a14="http://schemas.microsoft.com/office/drawing/2010/main" val="0"/>
              </a:ext>
            </a:extLst>
          </a:blip>
          <a:stretch>
            <a:fillRect/>
          </a:stretch>
        </p:blipFill>
        <p:spPr>
          <a:xfrm>
            <a:off x="10642600" y="63500"/>
            <a:ext cx="1422400" cy="508000"/>
          </a:xfrm>
          <a:prstGeom prst="rect">
            <a:avLst/>
          </a:prstGeom>
        </p:spPr>
      </p:pic>
    </p:spTree>
    <p:custDataLst>
      <p:tags r:id="rId1"/>
    </p:custDataLst>
    <p:extLst>
      <p:ext uri="{BB962C8B-B14F-4D97-AF65-F5344CB8AC3E}">
        <p14:creationId xmlns:p14="http://schemas.microsoft.com/office/powerpoint/2010/main" val="38113878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64922D-1928-4CE4-B0CC-34CCF5B92EF7}"/>
              </a:ext>
            </a:extLst>
          </p:cNvPr>
          <p:cNvSpPr>
            <a:spLocks noGrp="1"/>
          </p:cNvSpPr>
          <p:nvPr>
            <p:ph type="title"/>
          </p:nvPr>
        </p:nvSpPr>
        <p:spPr>
          <a:xfrm>
            <a:off x="630558" y="478256"/>
            <a:ext cx="9692640" cy="824056"/>
          </a:xfrm>
        </p:spPr>
        <p:txBody>
          <a:bodyPr>
            <a:normAutofit/>
          </a:bodyPr>
          <a:lstStyle/>
          <a:p>
            <a:pPr marL="182880" lvl="0" indent="-182880">
              <a:lnSpc>
                <a:spcPct val="95000"/>
              </a:lnSpc>
              <a:spcBef>
                <a:spcPts val="1400"/>
              </a:spcBef>
              <a:spcAft>
                <a:spcPts val="200"/>
              </a:spcAft>
            </a:pPr>
            <a:r>
              <a:rPr lang="zh-CN" altLang="en-US" sz="2800" spc="10" dirty="0">
                <a:solidFill>
                  <a:srgbClr val="000000"/>
                </a:solidFill>
                <a:latin typeface="楷体" panose="02010609060101010101" pitchFamily="49" charset="-122"/>
                <a:ea typeface="楷体" panose="02010609060101010101" pitchFamily="49" charset="-122"/>
                <a:cs typeface="+mn-cs"/>
              </a:rPr>
              <a:t>第二节 生物学</a:t>
            </a:r>
            <a:r>
              <a:rPr lang="en-US" altLang="zh-CN" sz="2800" spc="10" dirty="0">
                <a:solidFill>
                  <a:srgbClr val="000000"/>
                </a:solidFill>
                <a:latin typeface="楷体" panose="02010609060101010101" pitchFamily="49" charset="-122"/>
                <a:ea typeface="楷体" panose="02010609060101010101" pitchFamily="49" charset="-122"/>
                <a:cs typeface="+mn-cs"/>
              </a:rPr>
              <a:t>/</a:t>
            </a:r>
            <a:r>
              <a:rPr lang="zh-CN" altLang="en-US" sz="2800" spc="10" dirty="0">
                <a:solidFill>
                  <a:srgbClr val="000000"/>
                </a:solidFill>
                <a:latin typeface="楷体" panose="02010609060101010101" pitchFamily="49" charset="-122"/>
                <a:ea typeface="楷体" panose="02010609060101010101" pitchFamily="49" charset="-122"/>
                <a:cs typeface="+mn-cs"/>
              </a:rPr>
              <a:t>医学死亡标准的发展</a:t>
            </a:r>
            <a:endParaRPr lang="zh-CN" altLang="en-US" dirty="0">
              <a:latin typeface="楷体" panose="02010609060101010101" pitchFamily="49" charset="-122"/>
              <a:ea typeface="楷体" panose="02010609060101010101" pitchFamily="49" charset="-122"/>
            </a:endParaRPr>
          </a:p>
        </p:txBody>
      </p:sp>
      <p:sp>
        <p:nvSpPr>
          <p:cNvPr id="3" name="内容占位符 2">
            <a:extLst>
              <a:ext uri="{FF2B5EF4-FFF2-40B4-BE49-F238E27FC236}">
                <a16:creationId xmlns:a16="http://schemas.microsoft.com/office/drawing/2014/main" id="{F048AC99-A343-49C1-B343-5E4850E55814}"/>
              </a:ext>
            </a:extLst>
          </p:cNvPr>
          <p:cNvSpPr>
            <a:spLocks noGrp="1"/>
          </p:cNvSpPr>
          <p:nvPr>
            <p:ph idx="1"/>
          </p:nvPr>
        </p:nvSpPr>
        <p:spPr>
          <a:xfrm>
            <a:off x="630557" y="1687398"/>
            <a:ext cx="10262343" cy="4939645"/>
          </a:xfrm>
        </p:spPr>
        <p:txBody>
          <a:bodyPr>
            <a:normAutofit/>
          </a:bodyPr>
          <a:lstStyle/>
          <a:p>
            <a:pPr>
              <a:lnSpc>
                <a:spcPct val="100000"/>
              </a:lnSpc>
              <a:spcBef>
                <a:spcPts val="600"/>
              </a:spcBef>
              <a:spcAft>
                <a:spcPts val="600"/>
              </a:spcAft>
            </a:pPr>
            <a:r>
              <a:rPr lang="zh-CN" altLang="en-US" sz="2800" dirty="0">
                <a:latin typeface="楷体" panose="02010609060101010101" pitchFamily="49" charset="-122"/>
                <a:ea typeface="楷体" panose="02010609060101010101" pitchFamily="49" charset="-122"/>
                <a:hlinkClick r:id="rId2" action="ppaction://hlinksldjump"/>
              </a:rPr>
              <a:t>投票测试</a:t>
            </a:r>
            <a:endParaRPr lang="en-US" altLang="zh-CN" sz="2800" dirty="0">
              <a:latin typeface="楷体" panose="02010609060101010101" pitchFamily="49" charset="-122"/>
              <a:ea typeface="楷体" panose="02010609060101010101" pitchFamily="49" charset="-122"/>
            </a:endParaRPr>
          </a:p>
          <a:p>
            <a:pPr>
              <a:lnSpc>
                <a:spcPct val="100000"/>
              </a:lnSpc>
              <a:spcBef>
                <a:spcPts val="600"/>
              </a:spcBef>
              <a:spcAft>
                <a:spcPts val="600"/>
              </a:spcAft>
            </a:pPr>
            <a:r>
              <a:rPr lang="en-US" altLang="zh-CN" sz="2800" dirty="0">
                <a:latin typeface="Times New Roman" panose="02020603050405020304" pitchFamily="18" charset="0"/>
                <a:ea typeface="楷体" panose="02010609060101010101" pitchFamily="49" charset="-122"/>
                <a:cs typeface="Times New Roman" panose="02020603050405020304" pitchFamily="18" charset="0"/>
              </a:rPr>
              <a:t>1.</a:t>
            </a: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在过去</a:t>
            </a:r>
            <a:r>
              <a:rPr lang="en-US" altLang="zh-CN" sz="2800" dirty="0">
                <a:latin typeface="Times New Roman" panose="02020603050405020304" pitchFamily="18" charset="0"/>
                <a:ea typeface="楷体" panose="02010609060101010101" pitchFamily="49" charset="-122"/>
                <a:cs typeface="Times New Roman" panose="02020603050405020304" pitchFamily="18" charset="0"/>
              </a:rPr>
              <a:t>250</a:t>
            </a: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年间，西方医生在检测死亡时曾使用过的方式包括：</a:t>
            </a:r>
            <a:endParaRPr lang="en-US" altLang="zh-CN" sz="2800" dirty="0">
              <a:latin typeface="Times New Roman" panose="02020603050405020304" pitchFamily="18" charset="0"/>
              <a:ea typeface="楷体" panose="02010609060101010101" pitchFamily="49" charset="-122"/>
              <a:cs typeface="Times New Roman" panose="02020603050405020304" pitchFamily="18" charset="0"/>
            </a:endParaRPr>
          </a:p>
          <a:p>
            <a:pPr>
              <a:lnSpc>
                <a:spcPct val="100000"/>
              </a:lnSpc>
              <a:spcBef>
                <a:spcPts val="600"/>
              </a:spcBef>
              <a:spcAft>
                <a:spcPts val="600"/>
              </a:spcAft>
            </a:pPr>
            <a:r>
              <a:rPr lang="en-US" altLang="zh-CN" sz="2800" dirty="0">
                <a:latin typeface="Times New Roman" panose="02020603050405020304" pitchFamily="18" charset="0"/>
                <a:ea typeface="楷体" panose="02010609060101010101" pitchFamily="49" charset="-122"/>
                <a:cs typeface="Times New Roman" panose="02020603050405020304" pitchFamily="18" charset="0"/>
              </a:rPr>
              <a:t>①</a:t>
            </a: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连续三次大声呼喊“逝者”名字并观察反应；</a:t>
            </a:r>
            <a:endParaRPr lang="en-US" altLang="zh-CN" sz="2800" dirty="0">
              <a:latin typeface="Times New Roman" panose="02020603050405020304" pitchFamily="18" charset="0"/>
              <a:ea typeface="楷体" panose="02010609060101010101" pitchFamily="49" charset="-122"/>
              <a:cs typeface="Times New Roman" panose="02020603050405020304" pitchFamily="18" charset="0"/>
            </a:endParaRPr>
          </a:p>
          <a:p>
            <a:pPr>
              <a:lnSpc>
                <a:spcPct val="100000"/>
              </a:lnSpc>
              <a:spcBef>
                <a:spcPts val="600"/>
              </a:spcBef>
              <a:spcAft>
                <a:spcPts val="600"/>
              </a:spcAft>
            </a:pP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②将手指放在火上看指尖颜色；</a:t>
            </a:r>
            <a:endParaRPr lang="en-US" altLang="zh-CN" sz="2800" dirty="0">
              <a:latin typeface="Times New Roman" panose="02020603050405020304" pitchFamily="18" charset="0"/>
              <a:ea typeface="楷体" panose="02010609060101010101" pitchFamily="49" charset="-122"/>
              <a:cs typeface="Times New Roman" panose="02020603050405020304" pitchFamily="18" charset="0"/>
            </a:endParaRPr>
          </a:p>
          <a:p>
            <a:pPr>
              <a:lnSpc>
                <a:spcPct val="100000"/>
              </a:lnSpc>
              <a:spcBef>
                <a:spcPts val="600"/>
              </a:spcBef>
              <a:spcAft>
                <a:spcPts val="600"/>
              </a:spcAft>
            </a:pP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③让“逝者”闻盐并观察其反应；</a:t>
            </a:r>
          </a:p>
          <a:p>
            <a:pPr>
              <a:lnSpc>
                <a:spcPct val="100000"/>
              </a:lnSpc>
              <a:spcBef>
                <a:spcPts val="600"/>
              </a:spcBef>
              <a:spcAft>
                <a:spcPts val="600"/>
              </a:spcAft>
            </a:pP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④反复夹乳头并观察反应；</a:t>
            </a:r>
            <a:endParaRPr lang="en-US" altLang="zh-CN" sz="2800" dirty="0">
              <a:latin typeface="Times New Roman" panose="02020603050405020304" pitchFamily="18" charset="0"/>
              <a:ea typeface="楷体" panose="02010609060101010101" pitchFamily="49" charset="-122"/>
              <a:cs typeface="Times New Roman" panose="02020603050405020304" pitchFamily="18" charset="0"/>
            </a:endParaRPr>
          </a:p>
          <a:p>
            <a:pPr>
              <a:lnSpc>
                <a:spcPct val="100000"/>
              </a:lnSpc>
              <a:spcBef>
                <a:spcPts val="600"/>
              </a:spcBef>
              <a:spcAft>
                <a:spcPts val="600"/>
              </a:spcAft>
            </a:pP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⑤折磨脚趾并观察反应；</a:t>
            </a:r>
            <a:endParaRPr lang="en-US" altLang="zh-CN" sz="2800" dirty="0">
              <a:latin typeface="Times New Roman" panose="02020603050405020304" pitchFamily="18" charset="0"/>
              <a:ea typeface="楷体" panose="02010609060101010101" pitchFamily="49" charset="-122"/>
              <a:cs typeface="Times New Roman" panose="02020603050405020304" pitchFamily="18" charset="0"/>
            </a:endParaRPr>
          </a:p>
          <a:p>
            <a:pPr>
              <a:lnSpc>
                <a:spcPct val="100000"/>
              </a:lnSpc>
              <a:spcBef>
                <a:spcPts val="600"/>
              </a:spcBef>
              <a:spcAft>
                <a:spcPts val="600"/>
              </a:spcAft>
            </a:pP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⑥向逝者身上倒开水；</a:t>
            </a:r>
            <a:endParaRPr lang="en-US" altLang="zh-CN" sz="2800" dirty="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8" name="图片 7">
            <a:extLst>
              <a:ext uri="{FF2B5EF4-FFF2-40B4-BE49-F238E27FC236}">
                <a16:creationId xmlns:a16="http://schemas.microsoft.com/office/drawing/2014/main" id="{9A847327-1ABF-4DDB-BBA4-ED06463ECB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29599" y="2804168"/>
            <a:ext cx="3068731" cy="3068731"/>
          </a:xfrm>
          <a:prstGeom prst="rect">
            <a:avLst/>
          </a:prstGeom>
        </p:spPr>
      </p:pic>
      <p:pic>
        <p:nvPicPr>
          <p:cNvPr id="12" name="图片 11">
            <a:extLst>
              <a:ext uri="{FF2B5EF4-FFF2-40B4-BE49-F238E27FC236}">
                <a16:creationId xmlns:a16="http://schemas.microsoft.com/office/drawing/2014/main" id="{21B01CDF-FB63-48FC-AB69-F7B96918973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70371" y="4588693"/>
            <a:ext cx="2971800" cy="2038350"/>
          </a:xfrm>
          <a:prstGeom prst="rect">
            <a:avLst/>
          </a:prstGeom>
        </p:spPr>
      </p:pic>
    </p:spTree>
    <p:extLst>
      <p:ext uri="{BB962C8B-B14F-4D97-AF65-F5344CB8AC3E}">
        <p14:creationId xmlns:p14="http://schemas.microsoft.com/office/powerpoint/2010/main" val="2289513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1000"/>
                                        <p:tgtEl>
                                          <p:spTgt spid="3">
                                            <p:txEl>
                                              <p:pRg st="1" end="1"/>
                                            </p:txEl>
                                          </p:spTgt>
                                        </p:tgtEl>
                                      </p:cBhvr>
                                    </p:animEffect>
                                    <p:anim calcmode="lin" valueType="num">
                                      <p:cBhvr>
                                        <p:cTn id="8"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animEffect transition="in" filter="fade">
                                      <p:cBhvr>
                                        <p:cTn id="14" dur="1000"/>
                                        <p:tgtEl>
                                          <p:spTgt spid="3">
                                            <p:txEl>
                                              <p:pRg st="2" end="2"/>
                                            </p:txEl>
                                          </p:spTgt>
                                        </p:tgtEl>
                                      </p:cBhvr>
                                    </p:animEffect>
                                    <p:anim calcmode="lin" valueType="num">
                                      <p:cBhvr>
                                        <p:cTn id="15"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2" end="2"/>
                                            </p:txEl>
                                          </p:spTgt>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1000"/>
                                        <p:tgtEl>
                                          <p:spTgt spid="8"/>
                                        </p:tgtEl>
                                      </p:cBhvr>
                                    </p:animEffect>
                                    <p:anim calcmode="lin" valueType="num">
                                      <p:cBhvr>
                                        <p:cTn id="20" dur="1000" fill="hold"/>
                                        <p:tgtEl>
                                          <p:spTgt spid="8"/>
                                        </p:tgtEl>
                                        <p:attrNameLst>
                                          <p:attrName>ppt_x</p:attrName>
                                        </p:attrNameLst>
                                      </p:cBhvr>
                                      <p:tavLst>
                                        <p:tav tm="0">
                                          <p:val>
                                            <p:strVal val="#ppt_x"/>
                                          </p:val>
                                        </p:tav>
                                        <p:tav tm="100000">
                                          <p:val>
                                            <p:strVal val="#ppt_x"/>
                                          </p:val>
                                        </p:tav>
                                      </p:tavLst>
                                    </p:anim>
                                    <p:anim calcmode="lin" valueType="num">
                                      <p:cBhvr>
                                        <p:cTn id="21"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3">
                                            <p:txEl>
                                              <p:pRg st="3" end="3"/>
                                            </p:txEl>
                                          </p:spTgt>
                                        </p:tgtEl>
                                        <p:attrNameLst>
                                          <p:attrName>style.visibility</p:attrName>
                                        </p:attrNameLst>
                                      </p:cBhvr>
                                      <p:to>
                                        <p:strVal val="visible"/>
                                      </p:to>
                                    </p:set>
                                    <p:animEffect transition="in" filter="fade">
                                      <p:cBhvr>
                                        <p:cTn id="26" dur="1000"/>
                                        <p:tgtEl>
                                          <p:spTgt spid="3">
                                            <p:txEl>
                                              <p:pRg st="3" end="3"/>
                                            </p:txEl>
                                          </p:spTgt>
                                        </p:tgtEl>
                                      </p:cBhvr>
                                    </p:animEffect>
                                    <p:anim calcmode="lin" valueType="num">
                                      <p:cBhvr>
                                        <p:cTn id="27"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8"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nodeType="clickEffect">
                                  <p:stCondLst>
                                    <p:cond delay="0"/>
                                  </p:stCondLst>
                                  <p:childTnLst>
                                    <p:set>
                                      <p:cBhvr>
                                        <p:cTn id="32" dur="1" fill="hold">
                                          <p:stCondLst>
                                            <p:cond delay="0"/>
                                          </p:stCondLst>
                                        </p:cTn>
                                        <p:tgtEl>
                                          <p:spTgt spid="3">
                                            <p:txEl>
                                              <p:pRg st="4" end="4"/>
                                            </p:txEl>
                                          </p:spTgt>
                                        </p:tgtEl>
                                        <p:attrNameLst>
                                          <p:attrName>style.visibility</p:attrName>
                                        </p:attrNameLst>
                                      </p:cBhvr>
                                      <p:to>
                                        <p:strVal val="visible"/>
                                      </p:to>
                                    </p:set>
                                    <p:animEffect transition="in" filter="fade">
                                      <p:cBhvr>
                                        <p:cTn id="33" dur="1000"/>
                                        <p:tgtEl>
                                          <p:spTgt spid="3">
                                            <p:txEl>
                                              <p:pRg st="4" end="4"/>
                                            </p:txEl>
                                          </p:spTgt>
                                        </p:tgtEl>
                                      </p:cBhvr>
                                    </p:animEffect>
                                    <p:anim calcmode="lin" valueType="num">
                                      <p:cBhvr>
                                        <p:cTn id="34"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5"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nodeType="clickEffect">
                                  <p:stCondLst>
                                    <p:cond delay="0"/>
                                  </p:stCondLst>
                                  <p:childTnLst>
                                    <p:set>
                                      <p:cBhvr>
                                        <p:cTn id="39" dur="1" fill="hold">
                                          <p:stCondLst>
                                            <p:cond delay="0"/>
                                          </p:stCondLst>
                                        </p:cTn>
                                        <p:tgtEl>
                                          <p:spTgt spid="3">
                                            <p:txEl>
                                              <p:pRg st="5" end="5"/>
                                            </p:txEl>
                                          </p:spTgt>
                                        </p:tgtEl>
                                        <p:attrNameLst>
                                          <p:attrName>style.visibility</p:attrName>
                                        </p:attrNameLst>
                                      </p:cBhvr>
                                      <p:to>
                                        <p:strVal val="visible"/>
                                      </p:to>
                                    </p:set>
                                    <p:animEffect transition="in" filter="fade">
                                      <p:cBhvr>
                                        <p:cTn id="40" dur="1000"/>
                                        <p:tgtEl>
                                          <p:spTgt spid="3">
                                            <p:txEl>
                                              <p:pRg st="5" end="5"/>
                                            </p:txEl>
                                          </p:spTgt>
                                        </p:tgtEl>
                                      </p:cBhvr>
                                    </p:animEffect>
                                    <p:anim calcmode="lin" valueType="num">
                                      <p:cBhvr>
                                        <p:cTn id="41"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2" dur="1000" fill="hold"/>
                                        <p:tgtEl>
                                          <p:spTgt spid="3">
                                            <p:txEl>
                                              <p:pRg st="5" end="5"/>
                                            </p:txEl>
                                          </p:spTgt>
                                        </p:tgtEl>
                                        <p:attrNameLst>
                                          <p:attrName>ppt_y</p:attrName>
                                        </p:attrNameLst>
                                      </p:cBhvr>
                                      <p:tavLst>
                                        <p:tav tm="0">
                                          <p:val>
                                            <p:strVal val="#ppt_y+.1"/>
                                          </p:val>
                                        </p:tav>
                                        <p:tav tm="100000">
                                          <p:val>
                                            <p:strVal val="#ppt_y"/>
                                          </p:val>
                                        </p:tav>
                                      </p:tavLst>
                                    </p:anim>
                                  </p:childTnLst>
                                </p:cTn>
                              </p:par>
                              <p:par>
                                <p:cTn id="43" presetID="42" presetClass="entr" presetSubtype="0" fill="hold" nodeType="withEffect">
                                  <p:stCondLst>
                                    <p:cond delay="0"/>
                                  </p:stCondLst>
                                  <p:childTnLst>
                                    <p:set>
                                      <p:cBhvr>
                                        <p:cTn id="44" dur="1" fill="hold">
                                          <p:stCondLst>
                                            <p:cond delay="0"/>
                                          </p:stCondLst>
                                        </p:cTn>
                                        <p:tgtEl>
                                          <p:spTgt spid="12"/>
                                        </p:tgtEl>
                                        <p:attrNameLst>
                                          <p:attrName>style.visibility</p:attrName>
                                        </p:attrNameLst>
                                      </p:cBhvr>
                                      <p:to>
                                        <p:strVal val="visible"/>
                                      </p:to>
                                    </p:set>
                                    <p:animEffect transition="in" filter="fade">
                                      <p:cBhvr>
                                        <p:cTn id="45" dur="1000"/>
                                        <p:tgtEl>
                                          <p:spTgt spid="12"/>
                                        </p:tgtEl>
                                      </p:cBhvr>
                                    </p:animEffect>
                                    <p:anim calcmode="lin" valueType="num">
                                      <p:cBhvr>
                                        <p:cTn id="46" dur="1000" fill="hold"/>
                                        <p:tgtEl>
                                          <p:spTgt spid="12"/>
                                        </p:tgtEl>
                                        <p:attrNameLst>
                                          <p:attrName>ppt_x</p:attrName>
                                        </p:attrNameLst>
                                      </p:cBhvr>
                                      <p:tavLst>
                                        <p:tav tm="0">
                                          <p:val>
                                            <p:strVal val="#ppt_x"/>
                                          </p:val>
                                        </p:tav>
                                        <p:tav tm="100000">
                                          <p:val>
                                            <p:strVal val="#ppt_x"/>
                                          </p:val>
                                        </p:tav>
                                      </p:tavLst>
                                    </p:anim>
                                    <p:anim calcmode="lin" valueType="num">
                                      <p:cBhvr>
                                        <p:cTn id="47"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42" presetClass="entr" presetSubtype="0" fill="hold" nodeType="clickEffect">
                                  <p:stCondLst>
                                    <p:cond delay="0"/>
                                  </p:stCondLst>
                                  <p:childTnLst>
                                    <p:set>
                                      <p:cBhvr>
                                        <p:cTn id="51" dur="1" fill="hold">
                                          <p:stCondLst>
                                            <p:cond delay="0"/>
                                          </p:stCondLst>
                                        </p:cTn>
                                        <p:tgtEl>
                                          <p:spTgt spid="3">
                                            <p:txEl>
                                              <p:pRg st="6" end="6"/>
                                            </p:txEl>
                                          </p:spTgt>
                                        </p:tgtEl>
                                        <p:attrNameLst>
                                          <p:attrName>style.visibility</p:attrName>
                                        </p:attrNameLst>
                                      </p:cBhvr>
                                      <p:to>
                                        <p:strVal val="visible"/>
                                      </p:to>
                                    </p:set>
                                    <p:animEffect transition="in" filter="fade">
                                      <p:cBhvr>
                                        <p:cTn id="52" dur="1000"/>
                                        <p:tgtEl>
                                          <p:spTgt spid="3">
                                            <p:txEl>
                                              <p:pRg st="6" end="6"/>
                                            </p:txEl>
                                          </p:spTgt>
                                        </p:tgtEl>
                                      </p:cBhvr>
                                    </p:animEffect>
                                    <p:anim calcmode="lin" valueType="num">
                                      <p:cBhvr>
                                        <p:cTn id="53"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54"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42" presetClass="entr" presetSubtype="0" fill="hold" nodeType="clickEffect">
                                  <p:stCondLst>
                                    <p:cond delay="0"/>
                                  </p:stCondLst>
                                  <p:childTnLst>
                                    <p:set>
                                      <p:cBhvr>
                                        <p:cTn id="58" dur="1" fill="hold">
                                          <p:stCondLst>
                                            <p:cond delay="0"/>
                                          </p:stCondLst>
                                        </p:cTn>
                                        <p:tgtEl>
                                          <p:spTgt spid="3">
                                            <p:txEl>
                                              <p:pRg st="7" end="7"/>
                                            </p:txEl>
                                          </p:spTgt>
                                        </p:tgtEl>
                                        <p:attrNameLst>
                                          <p:attrName>style.visibility</p:attrName>
                                        </p:attrNameLst>
                                      </p:cBhvr>
                                      <p:to>
                                        <p:strVal val="visible"/>
                                      </p:to>
                                    </p:set>
                                    <p:animEffect transition="in" filter="fade">
                                      <p:cBhvr>
                                        <p:cTn id="59" dur="1000"/>
                                        <p:tgtEl>
                                          <p:spTgt spid="3">
                                            <p:txEl>
                                              <p:pRg st="7" end="7"/>
                                            </p:txEl>
                                          </p:spTgt>
                                        </p:tgtEl>
                                      </p:cBhvr>
                                    </p:animEffect>
                                    <p:anim calcmode="lin" valueType="num">
                                      <p:cBhvr>
                                        <p:cTn id="60"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61"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RAINPROBLEM" val="Polling"/>
  <p:tag name="ANONYMOUSPOLLING" val="False"/>
  <p:tag name="PROBLEMSCORE" val="0.0"/>
</p:tagLst>
</file>

<file path=ppt/tags/tag10.xml><?xml version="1.0" encoding="utf-8"?>
<p:tagLst xmlns:a="http://schemas.openxmlformats.org/drawingml/2006/main" xmlns:r="http://schemas.openxmlformats.org/officeDocument/2006/relationships" xmlns:p="http://schemas.openxmlformats.org/presentationml/2006/main">
  <p:tag name="RAINPROBLEM" val="ProblemBullet"/>
  <p:tag name="RAINPROBLEMTYPE" val="Polling"/>
  <p:tag name="RAINBULLET" val="Wrong"/>
</p:tagLst>
</file>

<file path=ppt/tags/tag11.xml><?xml version="1.0" encoding="utf-8"?>
<p:tagLst xmlns:a="http://schemas.openxmlformats.org/drawingml/2006/main" xmlns:r="http://schemas.openxmlformats.org/officeDocument/2006/relationships" xmlns:p="http://schemas.openxmlformats.org/presentationml/2006/main">
  <p:tag name="RAINPROBLEM" val="ProblemSubmit"/>
  <p:tag name="RAINPROBLEMTYPE" val="Polling"/>
</p:tagLst>
</file>

<file path=ppt/tags/tag12.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3.xml><?xml version="1.0" encoding="utf-8"?>
<p:tagLst xmlns:a="http://schemas.openxmlformats.org/drawingml/2006/main" xmlns:r="http://schemas.openxmlformats.org/officeDocument/2006/relationships" xmlns:p="http://schemas.openxmlformats.org/presentationml/2006/main">
  <p:tag name="RAINPROBLEM" val="ProblemBullet"/>
  <p:tag name="RAINPROBLEMTYPE" val="Polling"/>
  <p:tag name="RAINBULLET" val="Wrong"/>
</p:tagLst>
</file>

<file path=ppt/tags/tag14.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5.xml><?xml version="1.0" encoding="utf-8"?>
<p:tagLst xmlns:a="http://schemas.openxmlformats.org/drawingml/2006/main" xmlns:r="http://schemas.openxmlformats.org/officeDocument/2006/relationships" xmlns:p="http://schemas.openxmlformats.org/presentationml/2006/main">
  <p:tag name="RAINPROBLEM" val="ProblemBullet"/>
  <p:tag name="RAINPROBLEMTYPE" val="Polling"/>
  <p:tag name="RAINBULLET" val="Wrong"/>
</p:tagLst>
</file>

<file path=ppt/tags/tag16.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7.xml><?xml version="1.0" encoding="utf-8"?>
<p:tagLst xmlns:a="http://schemas.openxmlformats.org/drawingml/2006/main" xmlns:r="http://schemas.openxmlformats.org/officeDocument/2006/relationships" xmlns:p="http://schemas.openxmlformats.org/presentationml/2006/main">
  <p:tag name="RAINPROBLEM" val="ProblemBullet"/>
  <p:tag name="RAINPROBLEMTYPE" val="Polling"/>
  <p:tag name="RAINBULLET" val="Wrong"/>
</p:tagLst>
</file>

<file path=ppt/tags/tag1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9.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Polling"/>
</p:tagLst>
</file>

<file path=ppt/tags/tag2.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2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3.xml><?xml version="1.0" encoding="utf-8"?>
<p:tagLst xmlns:a="http://schemas.openxmlformats.org/drawingml/2006/main" xmlns:r="http://schemas.openxmlformats.org/officeDocument/2006/relationships" xmlns:p="http://schemas.openxmlformats.org/presentationml/2006/main">
  <p:tag name="RAINPROBLEMTYPE" val="ProblemTypeMarker"/>
  <p:tag name="RAINPROBLEM" val="PollingAnswer"/>
</p:tagLst>
</file>

<file path=ppt/tags/tag24.xml><?xml version="1.0" encoding="utf-8"?>
<p:tagLst xmlns:a="http://schemas.openxmlformats.org/drawingml/2006/main" xmlns:r="http://schemas.openxmlformats.org/officeDocument/2006/relationships" xmlns:p="http://schemas.openxmlformats.org/presentationml/2006/main">
  <p:tag name="RAINPROBLEM" val="Polling"/>
  <p:tag name="ANONYMOUSPOLLING" val="False"/>
  <p:tag name="PROBLEMSCORE" val="0.0"/>
</p:tagLst>
</file>

<file path=ppt/tags/tag25.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26.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7.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8.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9.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3.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30.xml><?xml version="1.0" encoding="utf-8"?>
<p:tagLst xmlns:a="http://schemas.openxmlformats.org/drawingml/2006/main" xmlns:r="http://schemas.openxmlformats.org/officeDocument/2006/relationships" xmlns:p="http://schemas.openxmlformats.org/presentationml/2006/main">
  <p:tag name="RAINPROBLEM" val="ProblemBullet"/>
  <p:tag name="RAINPROBLEMTYPE" val="Polling"/>
  <p:tag name="RAINBULLET" val="Wrong"/>
</p:tagLst>
</file>

<file path=ppt/tags/tag31.xml><?xml version="1.0" encoding="utf-8"?>
<p:tagLst xmlns:a="http://schemas.openxmlformats.org/drawingml/2006/main" xmlns:r="http://schemas.openxmlformats.org/officeDocument/2006/relationships" xmlns:p="http://schemas.openxmlformats.org/presentationml/2006/main">
  <p:tag name="RAINPROBLEM" val="ProblemBullet"/>
  <p:tag name="RAINPROBLEMTYPE" val="Polling"/>
  <p:tag name="RAINBULLET" val="Wrong"/>
</p:tagLst>
</file>

<file path=ppt/tags/tag32.xml><?xml version="1.0" encoding="utf-8"?>
<p:tagLst xmlns:a="http://schemas.openxmlformats.org/drawingml/2006/main" xmlns:r="http://schemas.openxmlformats.org/officeDocument/2006/relationships" xmlns:p="http://schemas.openxmlformats.org/presentationml/2006/main">
  <p:tag name="RAINPROBLEM" val="ProblemBullet"/>
  <p:tag name="RAINPROBLEMTYPE" val="Polling"/>
  <p:tag name="RAINBULLET" val="Wrong"/>
</p:tagLst>
</file>

<file path=ppt/tags/tag33.xml><?xml version="1.0" encoding="utf-8"?>
<p:tagLst xmlns:a="http://schemas.openxmlformats.org/drawingml/2006/main" xmlns:r="http://schemas.openxmlformats.org/officeDocument/2006/relationships" xmlns:p="http://schemas.openxmlformats.org/presentationml/2006/main">
  <p:tag name="RAINPROBLEM" val="ProblemBullet"/>
  <p:tag name="RAINPROBLEMTYPE" val="Polling"/>
  <p:tag name="RAINBULLET" val="Wrong"/>
</p:tagLst>
</file>

<file path=ppt/tags/tag34.xml><?xml version="1.0" encoding="utf-8"?>
<p:tagLst xmlns:a="http://schemas.openxmlformats.org/drawingml/2006/main" xmlns:r="http://schemas.openxmlformats.org/officeDocument/2006/relationships" xmlns:p="http://schemas.openxmlformats.org/presentationml/2006/main">
  <p:tag name="RAINPROBLEM" val="ProblemSubmit"/>
  <p:tag name="RAINPROBLEMTYPE" val="Polling"/>
</p:tagLst>
</file>

<file path=ppt/tags/tag3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6.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Polling"/>
</p:tagLst>
</file>

<file path=ppt/tags/tag3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4.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40.xml><?xml version="1.0" encoding="utf-8"?>
<p:tagLst xmlns:a="http://schemas.openxmlformats.org/drawingml/2006/main" xmlns:r="http://schemas.openxmlformats.org/officeDocument/2006/relationships" xmlns:p="http://schemas.openxmlformats.org/presentationml/2006/main">
  <p:tag name="RAINPROBLEMTYPE" val="ProblemTypeMarker"/>
  <p:tag name="RAINPROBLEM" val="PollingAnswer"/>
</p:tagLst>
</file>

<file path=ppt/tags/tag41.xml><?xml version="1.0" encoding="utf-8"?>
<p:tagLst xmlns:a="http://schemas.openxmlformats.org/drawingml/2006/main" xmlns:r="http://schemas.openxmlformats.org/officeDocument/2006/relationships" xmlns:p="http://schemas.openxmlformats.org/presentationml/2006/main">
  <p:tag name="RAINPROBLEM" val="ShortAnswer"/>
  <p:tag name="PROBLEMSCORE" val="10.0"/>
  <p:tag name="PROBLEMVOICEALLOWED" val="False"/>
</p:tagLst>
</file>

<file path=ppt/tags/tag42.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43.xml><?xml version="1.0" encoding="utf-8"?>
<p:tagLst xmlns:a="http://schemas.openxmlformats.org/drawingml/2006/main" xmlns:r="http://schemas.openxmlformats.org/officeDocument/2006/relationships" xmlns:p="http://schemas.openxmlformats.org/presentationml/2006/main">
  <p:tag name="RAINPROBLEM" val="ProblemSubmit"/>
  <p:tag name="RAINPROBLEMTYPE" val="ShortAnswer"/>
</p:tagLst>
</file>

<file path=ppt/tags/tag44.xml><?xml version="1.0" encoding="utf-8"?>
<p:tagLst xmlns:a="http://schemas.openxmlformats.org/drawingml/2006/main" xmlns:r="http://schemas.openxmlformats.org/officeDocument/2006/relationships" xmlns:p="http://schemas.openxmlformats.org/presentationml/2006/main">
  <p:tag name="PRODUCTVERSIONTIP" val="PRODUCTVERSIONTIP"/>
</p:tagLst>
</file>

<file path=ppt/tags/tag4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46.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ShortAnswer"/>
</p:tagLst>
</file>

<file path=ppt/tags/tag4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4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4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5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6.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7.xml><?xml version="1.0" encoding="utf-8"?>
<p:tagLst xmlns:a="http://schemas.openxmlformats.org/drawingml/2006/main" xmlns:r="http://schemas.openxmlformats.org/officeDocument/2006/relationships" xmlns:p="http://schemas.openxmlformats.org/presentationml/2006/main">
  <p:tag name="RAINPROBLEM" val="ProblemBullet"/>
  <p:tag name="RAINPROBLEMTYPE" val="Polling"/>
  <p:tag name="RAINBULLET" val="Wrong"/>
</p:tagLst>
</file>

<file path=ppt/tags/tag8.xml><?xml version="1.0" encoding="utf-8"?>
<p:tagLst xmlns:a="http://schemas.openxmlformats.org/drawingml/2006/main" xmlns:r="http://schemas.openxmlformats.org/officeDocument/2006/relationships" xmlns:p="http://schemas.openxmlformats.org/presentationml/2006/main">
  <p:tag name="RAINPROBLEM" val="ProblemBullet"/>
  <p:tag name="RAINPROBLEMTYPE" val="Polling"/>
  <p:tag name="RAINBULLET" val="Wrong"/>
</p:tagLst>
</file>

<file path=ppt/tags/tag9.xml><?xml version="1.0" encoding="utf-8"?>
<p:tagLst xmlns:a="http://schemas.openxmlformats.org/drawingml/2006/main" xmlns:r="http://schemas.openxmlformats.org/officeDocument/2006/relationships" xmlns:p="http://schemas.openxmlformats.org/presentationml/2006/main">
  <p:tag name="RAINPROBLEM" val="ProblemBullet"/>
  <p:tag name="RAINPROBLEMTYPE" val="Polling"/>
  <p:tag name="RAINBULLET" val="Wrong"/>
</p:tagLst>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环保">
  <a:themeElements>
    <a:clrScheme name="环保">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环保">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环保">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ppt/theme/theme2.xml><?xml version="1.0" encoding="utf-8"?>
<a:theme xmlns:a="http://schemas.openxmlformats.org/drawingml/2006/main" name="风景">
  <a:themeElements>
    <a:clrScheme name="风景">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风景">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风景">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1598</TotalTime>
  <Words>2130</Words>
  <Application>Microsoft Office PowerPoint</Application>
  <PresentationFormat>宽屏</PresentationFormat>
  <Paragraphs>164</Paragraphs>
  <Slides>30</Slides>
  <Notes>1</Notes>
  <HiddenSlides>1</HiddenSlides>
  <MMClips>0</MMClips>
  <ScaleCrop>false</ScaleCrop>
  <HeadingPairs>
    <vt:vector size="6" baseType="variant">
      <vt:variant>
        <vt:lpstr>已用的字体</vt:lpstr>
      </vt:variant>
      <vt:variant>
        <vt:i4>10</vt:i4>
      </vt:variant>
      <vt:variant>
        <vt:lpstr>主题</vt:lpstr>
      </vt:variant>
      <vt:variant>
        <vt:i4>4</vt:i4>
      </vt:variant>
      <vt:variant>
        <vt:lpstr>幻灯片标题</vt:lpstr>
      </vt:variant>
      <vt:variant>
        <vt:i4>30</vt:i4>
      </vt:variant>
    </vt:vector>
  </HeadingPairs>
  <TitlesOfParts>
    <vt:vector size="44" baseType="lpstr">
      <vt:lpstr>等线</vt:lpstr>
      <vt:lpstr>等线 Light</vt:lpstr>
      <vt:lpstr>华文新魏</vt:lpstr>
      <vt:lpstr>楷体</vt:lpstr>
      <vt:lpstr>Microsoft Yahei</vt:lpstr>
      <vt:lpstr>Arial</vt:lpstr>
      <vt:lpstr>Century Schoolbook</vt:lpstr>
      <vt:lpstr>Garamond</vt:lpstr>
      <vt:lpstr>Times New Roman</vt:lpstr>
      <vt:lpstr>Wingdings 2</vt:lpstr>
      <vt:lpstr>环保</vt:lpstr>
      <vt:lpstr>风景</vt:lpstr>
      <vt:lpstr>Office 主题​​</vt:lpstr>
      <vt:lpstr>1_Office 主题​​</vt:lpstr>
      <vt:lpstr>第四讲 死亡定义的演变及伦理争议</vt:lpstr>
      <vt:lpstr>PowerPoint 演示文稿</vt:lpstr>
      <vt:lpstr>第一节 前科学时期的死亡观</vt:lpstr>
      <vt:lpstr>PowerPoint 演示文稿</vt:lpstr>
      <vt:lpstr>PowerPoint 演示文稿</vt:lpstr>
      <vt:lpstr>PowerPoint 演示文稿</vt:lpstr>
      <vt:lpstr>PowerPoint 演示文稿</vt:lpstr>
      <vt:lpstr>PowerPoint 演示文稿</vt:lpstr>
      <vt:lpstr>第二节 生物学/医学死亡标准的发展</vt:lpstr>
      <vt:lpstr>PowerPoint 演示文稿</vt:lpstr>
      <vt:lpstr>PowerPoint 演示文稿</vt:lpstr>
      <vt:lpstr>PowerPoint 演示文稿</vt:lpstr>
      <vt:lpstr>PowerPoint 演示文稿</vt:lpstr>
      <vt:lpstr>PowerPoint 演示文稿</vt:lpstr>
      <vt:lpstr>第三节 脑死亡定义及其伦理争议</vt:lpstr>
      <vt:lpstr>PowerPoint 演示文稿</vt:lpstr>
      <vt:lpstr>PowerPoint 演示文稿</vt:lpstr>
      <vt:lpstr>PowerPoint 演示文稿</vt:lpstr>
      <vt:lpstr>PowerPoint 演示文稿</vt:lpstr>
      <vt:lpstr>PowerPoint 演示文稿</vt:lpstr>
      <vt:lpstr>PowerPoint 演示文稿</vt:lpstr>
      <vt:lpstr>第三节 脑死亡标准引发的伦理争议</vt:lpstr>
      <vt:lpstr>PowerPoint 演示文稿</vt:lpstr>
      <vt:lpstr>PowerPoint 演示文稿</vt:lpstr>
      <vt:lpstr>PowerPoint 演示文稿</vt:lpstr>
      <vt:lpstr>PowerPoint 演示文稿</vt:lpstr>
      <vt:lpstr>PowerPoint 演示文稿</vt:lpstr>
      <vt:lpstr>第四节 脑死亡标准之后</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第二讲 死亡定义的演变及伦理争议</dc:title>
  <dc:creator>汉辉 徐</dc:creator>
  <cp:lastModifiedBy>徐 汉辉</cp:lastModifiedBy>
  <cp:revision>193</cp:revision>
  <dcterms:created xsi:type="dcterms:W3CDTF">2020-02-22T12:24:32Z</dcterms:created>
  <dcterms:modified xsi:type="dcterms:W3CDTF">2023-04-01T09:10:49Z</dcterms:modified>
</cp:coreProperties>
</file>